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72" d="100"/>
          <a:sy n="72" d="100"/>
        </p:scale>
        <p:origin x="57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31-Mar-20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31-Mar-20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31-Mar-20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31-Mar-20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5586B75A-687E-405C-8A0B-8D00578BA2C3}" type="datetimeFigureOut">
              <a:rPr lang="en-US" dirty="0"/>
              <a:pPr/>
              <a:t>31-Mar-20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31-Mar-20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31-Mar-20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31-Mar-20</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31-Mar-20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8" name="Date Placeholder 7"/>
          <p:cNvSpPr>
            <a:spLocks noGrp="1"/>
          </p:cNvSpPr>
          <p:nvPr>
            <p:ph type="dt" sz="half" idx="10"/>
          </p:nvPr>
        </p:nvSpPr>
        <p:spPr/>
        <p:txBody>
          <a:bodyPr/>
          <a:lstStyle/>
          <a:p>
            <a:fld id="{5586B75A-687E-405C-8A0B-8D00578BA2C3}" type="datetimeFigureOut">
              <a:rPr lang="en-US" dirty="0"/>
              <a:pPr/>
              <a:t>31-Mar-20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8" name="Date Placeholder 7"/>
          <p:cNvSpPr>
            <a:spLocks noGrp="1"/>
          </p:cNvSpPr>
          <p:nvPr>
            <p:ph type="dt" sz="half" idx="10"/>
          </p:nvPr>
        </p:nvSpPr>
        <p:spPr/>
        <p:txBody>
          <a:bodyPr/>
          <a:lstStyle/>
          <a:p>
            <a:fld id="{5586B75A-687E-405C-8A0B-8D00578BA2C3}" type="datetimeFigureOut">
              <a:rPr lang="en-US" dirty="0"/>
              <a:pPr/>
              <a:t>31-Mar-20</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31-Mar-20</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microsoft.com/office/2007/relationships/media" Target="../media/media2.m4a"/><Relationship Id="rId7"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audio" Target="../media/media3.m4a"/><Relationship Id="rId11" Type="http://schemas.openxmlformats.org/officeDocument/2006/relationships/image" Target="../media/image4.jpg"/><Relationship Id="rId5" Type="http://schemas.microsoft.com/office/2007/relationships/media" Target="../media/media3.m4a"/><Relationship Id="rId10" Type="http://schemas.openxmlformats.org/officeDocument/2006/relationships/image" Target="../media/image3.jpg"/><Relationship Id="rId4" Type="http://schemas.openxmlformats.org/officeDocument/2006/relationships/audio" Target="../media/media2.m4a"/><Relationship Id="rId9" Type="http://schemas.openxmlformats.org/officeDocument/2006/relationships/image" Target="../media/image2.jpg"/></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microsoft.com/office/2007/relationships/media" Target="../media/media5.m4a"/><Relationship Id="rId7"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audio" Target="../media/media6.m4a"/><Relationship Id="rId11" Type="http://schemas.openxmlformats.org/officeDocument/2006/relationships/image" Target="../media/image7.jpg"/><Relationship Id="rId5" Type="http://schemas.microsoft.com/office/2007/relationships/media" Target="../media/media6.m4a"/><Relationship Id="rId10" Type="http://schemas.openxmlformats.org/officeDocument/2006/relationships/image" Target="../media/image6.jpg"/><Relationship Id="rId4" Type="http://schemas.openxmlformats.org/officeDocument/2006/relationships/audio" Target="../media/media5.m4a"/><Relationship Id="rId9" Type="http://schemas.openxmlformats.org/officeDocument/2006/relationships/image" Target="../media/image5.jpg"/></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microsoft.com/office/2007/relationships/media" Target="../media/media8.m4a"/><Relationship Id="rId7"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audio" Target="../media/media9.m4a"/><Relationship Id="rId11" Type="http://schemas.openxmlformats.org/officeDocument/2006/relationships/image" Target="../media/image10.jpg"/><Relationship Id="rId5" Type="http://schemas.microsoft.com/office/2007/relationships/media" Target="../media/media9.m4a"/><Relationship Id="rId10" Type="http://schemas.openxmlformats.org/officeDocument/2006/relationships/image" Target="../media/image9.jpg"/><Relationship Id="rId4" Type="http://schemas.openxmlformats.org/officeDocument/2006/relationships/audio" Target="../media/media8.m4a"/><Relationship Id="rId9"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time_continue=90&amp;v=Hxq40Ifbiu8&amp;feature=emb_title" TargetMode="External"/><Relationship Id="rId2" Type="http://schemas.openxmlformats.org/officeDocument/2006/relationships/hyperlink" Target="https://www.youtube.com/watch?v=9mM043BJYBI&amp;feature=emb_rel_end"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0B01E8-52B5-4A5F-B347-5B01CE67452B}"/>
              </a:ext>
            </a:extLst>
          </p:cNvPr>
          <p:cNvSpPr>
            <a:spLocks noGrp="1"/>
          </p:cNvSpPr>
          <p:nvPr>
            <p:ph type="ctrTitle"/>
          </p:nvPr>
        </p:nvSpPr>
        <p:spPr/>
        <p:txBody>
          <a:bodyPr/>
          <a:lstStyle/>
          <a:p>
            <a:r>
              <a:rPr lang="el-GR" dirty="0"/>
              <a:t>ΜΟΥΣΙΚΗ ΠΑΝΤΟΥ</a:t>
            </a:r>
          </a:p>
        </p:txBody>
      </p:sp>
      <p:sp>
        <p:nvSpPr>
          <p:cNvPr id="3" name="Υπότιτλος 2">
            <a:extLst>
              <a:ext uri="{FF2B5EF4-FFF2-40B4-BE49-F238E27FC236}">
                <a16:creationId xmlns:a16="http://schemas.microsoft.com/office/drawing/2014/main" id="{128CE075-E70E-49E4-92C6-6BBB5AEB514F}"/>
              </a:ext>
            </a:extLst>
          </p:cNvPr>
          <p:cNvSpPr>
            <a:spLocks noGrp="1"/>
          </p:cNvSpPr>
          <p:nvPr>
            <p:ph type="subTitle" idx="1"/>
          </p:nvPr>
        </p:nvSpPr>
        <p:spPr/>
        <p:txBody>
          <a:bodyPr/>
          <a:lstStyle/>
          <a:p>
            <a:r>
              <a:rPr lang="el-GR" dirty="0"/>
              <a:t>Παραγωγή ήχων με σκεύη και αντικείμενα που έχουμε στο σπίτι</a:t>
            </a:r>
          </a:p>
        </p:txBody>
      </p:sp>
    </p:spTree>
    <p:extLst>
      <p:ext uri="{BB962C8B-B14F-4D97-AF65-F5344CB8AC3E}">
        <p14:creationId xmlns:p14="http://schemas.microsoft.com/office/powerpoint/2010/main" val="180277516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B70616E-BB72-4CD0-82BA-684C3DE8ECBE}"/>
              </a:ext>
            </a:extLst>
          </p:cNvPr>
          <p:cNvSpPr>
            <a:spLocks noGrp="1"/>
          </p:cNvSpPr>
          <p:nvPr>
            <p:ph type="title"/>
          </p:nvPr>
        </p:nvSpPr>
        <p:spPr/>
        <p:txBody>
          <a:bodyPr/>
          <a:lstStyle/>
          <a:p>
            <a:r>
              <a:rPr lang="el-GR" dirty="0"/>
              <a:t>Άκουσε τους ήχους και μάντεψε</a:t>
            </a:r>
          </a:p>
        </p:txBody>
      </p:sp>
      <p:pic>
        <p:nvPicPr>
          <p:cNvPr id="4" name="Ήχος ψαλιδιού (1)">
            <a:hlinkClick r:id="" action="ppaction://media"/>
            <a:extLst>
              <a:ext uri="{FF2B5EF4-FFF2-40B4-BE49-F238E27FC236}">
                <a16:creationId xmlns:a16="http://schemas.microsoft.com/office/drawing/2014/main" id="{4649C4E0-CBFB-44AF-9233-8A382330EBF7}"/>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8"/>
          <a:stretch>
            <a:fillRect/>
          </a:stretch>
        </p:blipFill>
        <p:spPr>
          <a:xfrm>
            <a:off x="4147186" y="640401"/>
            <a:ext cx="609600" cy="609600"/>
          </a:xfrm>
        </p:spPr>
      </p:pic>
      <p:pic>
        <p:nvPicPr>
          <p:cNvPr id="5" name="Ήχος πλαστικής λεκάνης">
            <a:hlinkClick r:id="" action="ppaction://media"/>
            <a:extLst>
              <a:ext uri="{FF2B5EF4-FFF2-40B4-BE49-F238E27FC236}">
                <a16:creationId xmlns:a16="http://schemas.microsoft.com/office/drawing/2014/main" id="{3BE96FB7-523A-4051-8B37-802BC3A5782A}"/>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4147186" y="2631296"/>
            <a:ext cx="609600" cy="609600"/>
          </a:xfrm>
          <a:prstGeom prst="rect">
            <a:avLst/>
          </a:prstGeom>
        </p:spPr>
      </p:pic>
      <p:pic>
        <p:nvPicPr>
          <p:cNvPr id="12" name="Εικόνα 11" descr="Εικόνα που περιέχει εσωτερικό, αντικείμενο, καθιστός, λευκό&#10;&#10;Περιγραφή που δημιουργήθηκε αυτόματα">
            <a:extLst>
              <a:ext uri="{FF2B5EF4-FFF2-40B4-BE49-F238E27FC236}">
                <a16:creationId xmlns:a16="http://schemas.microsoft.com/office/drawing/2014/main" id="{96EC7A69-DB9C-46F8-AB05-005119331D3B}"/>
              </a:ext>
            </a:extLst>
          </p:cNvPr>
          <p:cNvPicPr>
            <a:picLocks noChangeAspect="1"/>
          </p:cNvPicPr>
          <p:nvPr/>
        </p:nvPicPr>
        <p:blipFill>
          <a:blip r:embed="rId9"/>
          <a:stretch>
            <a:fillRect/>
          </a:stretch>
        </p:blipFill>
        <p:spPr>
          <a:xfrm rot="5400000">
            <a:off x="7009245" y="2508200"/>
            <a:ext cx="1953858" cy="1465393"/>
          </a:xfrm>
          <a:prstGeom prst="rect">
            <a:avLst/>
          </a:prstGeom>
        </p:spPr>
      </p:pic>
      <p:pic>
        <p:nvPicPr>
          <p:cNvPr id="14" name="Εικόνα 13" descr="Εικόνα που περιέχει ψαλίδι, εσωτερικό, ζεύγος, καθιστός&#10;&#10;Περιγραφή που δημιουργήθηκε αυτόματα">
            <a:extLst>
              <a:ext uri="{FF2B5EF4-FFF2-40B4-BE49-F238E27FC236}">
                <a16:creationId xmlns:a16="http://schemas.microsoft.com/office/drawing/2014/main" id="{D08B7722-C9A0-47DB-885B-80B9C694B546}"/>
              </a:ext>
            </a:extLst>
          </p:cNvPr>
          <p:cNvPicPr>
            <a:picLocks noChangeAspect="1"/>
          </p:cNvPicPr>
          <p:nvPr/>
        </p:nvPicPr>
        <p:blipFill>
          <a:blip r:embed="rId10"/>
          <a:stretch>
            <a:fillRect/>
          </a:stretch>
        </p:blipFill>
        <p:spPr>
          <a:xfrm>
            <a:off x="9224324" y="146907"/>
            <a:ext cx="1465394" cy="1953859"/>
          </a:xfrm>
          <a:prstGeom prst="rect">
            <a:avLst/>
          </a:prstGeom>
        </p:spPr>
      </p:pic>
      <p:pic>
        <p:nvPicPr>
          <p:cNvPr id="16" name="Εικόνα 15" descr="Εικόνα που περιέχει φλιτζάνι, εσωτερικό, πίνακας, γυαλί&#10;&#10;Περιγραφή που δημιουργήθηκε αυτόματα">
            <a:extLst>
              <a:ext uri="{FF2B5EF4-FFF2-40B4-BE49-F238E27FC236}">
                <a16:creationId xmlns:a16="http://schemas.microsoft.com/office/drawing/2014/main" id="{374495A0-7F07-49BD-ABE9-2EEF7004608A}"/>
              </a:ext>
            </a:extLst>
          </p:cNvPr>
          <p:cNvPicPr>
            <a:picLocks noChangeAspect="1"/>
          </p:cNvPicPr>
          <p:nvPr/>
        </p:nvPicPr>
        <p:blipFill>
          <a:blip r:embed="rId11"/>
          <a:stretch>
            <a:fillRect/>
          </a:stretch>
        </p:blipFill>
        <p:spPr>
          <a:xfrm>
            <a:off x="6096000" y="4535423"/>
            <a:ext cx="1507759" cy="2010345"/>
          </a:xfrm>
          <a:prstGeom prst="rect">
            <a:avLst/>
          </a:prstGeom>
        </p:spPr>
      </p:pic>
      <p:pic>
        <p:nvPicPr>
          <p:cNvPr id="17" name="Ήχος ποτηριού">
            <a:hlinkClick r:id="" action="ppaction://media"/>
            <a:extLst>
              <a:ext uri="{FF2B5EF4-FFF2-40B4-BE49-F238E27FC236}">
                <a16:creationId xmlns:a16="http://schemas.microsoft.com/office/drawing/2014/main" id="{5B19428E-67E8-49B7-B431-AB88AD992368}"/>
              </a:ext>
            </a:extLst>
          </p:cNvPr>
          <p:cNvPicPr>
            <a:picLocks noChangeAspect="1"/>
          </p:cNvPicPr>
          <p:nvPr>
            <a:audioFile r:link="rId6"/>
            <p:extLst>
              <p:ext uri="{DAA4B4D4-6D71-4841-9C94-3DE7FCFB9230}">
                <p14:media xmlns:p14="http://schemas.microsoft.com/office/powerpoint/2010/main" r:embed="rId5"/>
              </p:ext>
            </p:extLst>
          </p:nvPr>
        </p:nvPicPr>
        <p:blipFill>
          <a:blip r:embed="rId8"/>
          <a:stretch>
            <a:fillRect/>
          </a:stretch>
        </p:blipFill>
        <p:spPr>
          <a:xfrm>
            <a:off x="4149918" y="4653648"/>
            <a:ext cx="609600" cy="609600"/>
          </a:xfrm>
          <a:prstGeom prst="rect">
            <a:avLst/>
          </a:prstGeom>
        </p:spPr>
      </p:pic>
    </p:spTree>
    <p:extLst>
      <p:ext uri="{BB962C8B-B14F-4D97-AF65-F5344CB8AC3E}">
        <p14:creationId xmlns:p14="http://schemas.microsoft.com/office/powerpoint/2010/main" val="357416651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7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4527" fill="hold"/>
                                        <p:tgtEl>
                                          <p:spTgt spid="5"/>
                                        </p:tgtEl>
                                      </p:cBhvr>
                                    </p:cmd>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833" fill="hold"/>
                                        <p:tgtEl>
                                          <p:spTgt spid="17"/>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4"/>
                </p:tgtEl>
              </p:cMediaNode>
            </p:audio>
            <p:audio>
              <p:cMediaNode vol="80000">
                <p:cTn id="31" fill="hold" display="0">
                  <p:stCondLst>
                    <p:cond delay="indefinite"/>
                  </p:stCondLst>
                  <p:endCondLst>
                    <p:cond evt="onStopAudio" delay="0">
                      <p:tgtEl>
                        <p:sldTgt/>
                      </p:tgtEl>
                    </p:cond>
                  </p:endCondLst>
                </p:cTn>
                <p:tgtEl>
                  <p:spTgt spid="5"/>
                </p:tgtEl>
              </p:cMediaNode>
            </p:audio>
            <p:audio>
              <p:cMediaNode vol="80000">
                <p:cTn id="32" fill="hold" display="0">
                  <p:stCondLst>
                    <p:cond delay="indefinite"/>
                  </p:stCondLst>
                  <p:endCondLst>
                    <p:cond evt="onStopAudio" delay="0">
                      <p:tgtEl>
                        <p:sldTgt/>
                      </p:tgtEl>
                    </p:cond>
                  </p:endCondLst>
                </p:cTn>
                <p:tgtEl>
                  <p:spTgt spid="1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4E66CA7-7528-4947-823B-629C2ED784E5}"/>
              </a:ext>
            </a:extLst>
          </p:cNvPr>
          <p:cNvSpPr>
            <a:spLocks noGrp="1"/>
          </p:cNvSpPr>
          <p:nvPr>
            <p:ph type="title"/>
          </p:nvPr>
        </p:nvSpPr>
        <p:spPr/>
        <p:txBody>
          <a:bodyPr/>
          <a:lstStyle/>
          <a:p>
            <a:r>
              <a:rPr lang="el-GR" dirty="0"/>
              <a:t>Άνοιξε καλά </a:t>
            </a:r>
            <a:br>
              <a:rPr lang="en-US" dirty="0"/>
            </a:br>
            <a:r>
              <a:rPr lang="el-GR" dirty="0"/>
              <a:t>τ’ αυτιά σου</a:t>
            </a:r>
          </a:p>
        </p:txBody>
      </p:sp>
      <p:pic>
        <p:nvPicPr>
          <p:cNvPr id="4" name="Ήχος καπάκια κατσαρόλων">
            <a:hlinkClick r:id="" action="ppaction://media"/>
            <a:extLst>
              <a:ext uri="{FF2B5EF4-FFF2-40B4-BE49-F238E27FC236}">
                <a16:creationId xmlns:a16="http://schemas.microsoft.com/office/drawing/2014/main" id="{32F06AF5-8896-4958-9454-C3BDFBFD3A37}"/>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8"/>
          <a:stretch>
            <a:fillRect/>
          </a:stretch>
        </p:blipFill>
        <p:spPr>
          <a:xfrm>
            <a:off x="4397393" y="819037"/>
            <a:ext cx="609600" cy="609600"/>
          </a:xfrm>
        </p:spPr>
      </p:pic>
      <p:pic>
        <p:nvPicPr>
          <p:cNvPr id="6" name="Ήχος από πλαστικο μπουκάλι">
            <a:hlinkClick r:id="" action="ppaction://media"/>
            <a:extLst>
              <a:ext uri="{FF2B5EF4-FFF2-40B4-BE49-F238E27FC236}">
                <a16:creationId xmlns:a16="http://schemas.microsoft.com/office/drawing/2014/main" id="{E736FD43-3BDC-437D-BB1A-FDC7F424747A}"/>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7309977" y="819037"/>
            <a:ext cx="609600" cy="609600"/>
          </a:xfrm>
          <a:prstGeom prst="rect">
            <a:avLst/>
          </a:prstGeom>
        </p:spPr>
      </p:pic>
      <p:pic>
        <p:nvPicPr>
          <p:cNvPr id="12" name="Εικόνα 11">
            <a:extLst>
              <a:ext uri="{FF2B5EF4-FFF2-40B4-BE49-F238E27FC236}">
                <a16:creationId xmlns:a16="http://schemas.microsoft.com/office/drawing/2014/main" id="{3954D979-FCA2-40BD-AC9E-486B9EE3F22B}"/>
              </a:ext>
            </a:extLst>
          </p:cNvPr>
          <p:cNvPicPr>
            <a:picLocks noChangeAspect="1"/>
          </p:cNvPicPr>
          <p:nvPr/>
        </p:nvPicPr>
        <p:blipFill>
          <a:blip r:embed="rId9"/>
          <a:stretch>
            <a:fillRect/>
          </a:stretch>
        </p:blipFill>
        <p:spPr>
          <a:xfrm rot="5400000">
            <a:off x="6475297" y="2917521"/>
            <a:ext cx="2091944" cy="1568958"/>
          </a:xfrm>
          <a:prstGeom prst="rect">
            <a:avLst/>
          </a:prstGeom>
        </p:spPr>
      </p:pic>
      <p:pic>
        <p:nvPicPr>
          <p:cNvPr id="14" name="Εικόνα 13" descr="Εικόνα που περιέχει εσωτερικό, ντόνατ, λουκουμάς, κόκκινο&#10;&#10;Περιγραφή που δημιουργήθηκε αυτόματα">
            <a:extLst>
              <a:ext uri="{FF2B5EF4-FFF2-40B4-BE49-F238E27FC236}">
                <a16:creationId xmlns:a16="http://schemas.microsoft.com/office/drawing/2014/main" id="{B007EDA0-08FA-4A54-9E01-420BC506093D}"/>
              </a:ext>
            </a:extLst>
          </p:cNvPr>
          <p:cNvPicPr>
            <a:picLocks noChangeAspect="1"/>
          </p:cNvPicPr>
          <p:nvPr/>
        </p:nvPicPr>
        <p:blipFill>
          <a:blip r:embed="rId10"/>
          <a:stretch>
            <a:fillRect/>
          </a:stretch>
        </p:blipFill>
        <p:spPr>
          <a:xfrm>
            <a:off x="3854115" y="1988516"/>
            <a:ext cx="1415143" cy="1886857"/>
          </a:xfrm>
          <a:prstGeom prst="rect">
            <a:avLst/>
          </a:prstGeom>
        </p:spPr>
      </p:pic>
      <p:pic>
        <p:nvPicPr>
          <p:cNvPr id="15" name="Ήχος 2 μεταλλικών κουτάλων">
            <a:hlinkClick r:id="" action="ppaction://media"/>
            <a:extLst>
              <a:ext uri="{FF2B5EF4-FFF2-40B4-BE49-F238E27FC236}">
                <a16:creationId xmlns:a16="http://schemas.microsoft.com/office/drawing/2014/main" id="{58E69267-C314-4F59-804B-B7E90AAF3D2D}"/>
              </a:ext>
            </a:extLst>
          </p:cNvPr>
          <p:cNvPicPr>
            <a:picLocks noChangeAspect="1"/>
          </p:cNvPicPr>
          <p:nvPr>
            <a:audioFile r:link="rId6"/>
            <p:extLst>
              <p:ext uri="{DAA4B4D4-6D71-4841-9C94-3DE7FCFB9230}">
                <p14:media xmlns:p14="http://schemas.microsoft.com/office/powerpoint/2010/main" r:embed="rId5"/>
              </p:ext>
            </p:extLst>
          </p:nvPr>
        </p:nvPicPr>
        <p:blipFill>
          <a:blip r:embed="rId8"/>
          <a:stretch>
            <a:fillRect/>
          </a:stretch>
        </p:blipFill>
        <p:spPr>
          <a:xfrm>
            <a:off x="10385362" y="893237"/>
            <a:ext cx="609600" cy="609600"/>
          </a:xfrm>
          <a:prstGeom prst="rect">
            <a:avLst/>
          </a:prstGeom>
        </p:spPr>
      </p:pic>
      <p:pic>
        <p:nvPicPr>
          <p:cNvPr id="17" name="Εικόνα 16" descr="Εικόνα που περιέχει εσωτερικό, μέταλλο, καθιστός, μαύρο&#10;&#10;Περιγραφή που δημιουργήθηκε αυτόματα">
            <a:extLst>
              <a:ext uri="{FF2B5EF4-FFF2-40B4-BE49-F238E27FC236}">
                <a16:creationId xmlns:a16="http://schemas.microsoft.com/office/drawing/2014/main" id="{B28502F4-9F9E-4CC6-A4F0-F33099E57698}"/>
              </a:ext>
            </a:extLst>
          </p:cNvPr>
          <p:cNvPicPr>
            <a:picLocks noChangeAspect="1"/>
          </p:cNvPicPr>
          <p:nvPr/>
        </p:nvPicPr>
        <p:blipFill>
          <a:blip r:embed="rId11"/>
          <a:stretch>
            <a:fillRect/>
          </a:stretch>
        </p:blipFill>
        <p:spPr>
          <a:xfrm rot="5400000">
            <a:off x="9447756" y="3499123"/>
            <a:ext cx="2091944" cy="1568958"/>
          </a:xfrm>
          <a:prstGeom prst="rect">
            <a:avLst/>
          </a:prstGeom>
        </p:spPr>
      </p:pic>
    </p:spTree>
    <p:extLst>
      <p:ext uri="{BB962C8B-B14F-4D97-AF65-F5344CB8AC3E}">
        <p14:creationId xmlns:p14="http://schemas.microsoft.com/office/powerpoint/2010/main" val="28022464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69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3715" fill="hold"/>
                                        <p:tgtEl>
                                          <p:spTgt spid="6"/>
                                        </p:tgtEl>
                                      </p:cBhvr>
                                    </p:cmd>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randombar(horizont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4389" fill="hold"/>
                                        <p:tgtEl>
                                          <p:spTgt spid="15"/>
                                        </p:tgtEl>
                                      </p:cBhvr>
                                    </p:cmd>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heel(1)">
                                      <p:cBhvr>
                                        <p:cTn id="3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3" fill="hold" display="0">
                  <p:stCondLst>
                    <p:cond delay="indefinite"/>
                  </p:stCondLst>
                  <p:endCondLst>
                    <p:cond evt="onStopAudio" delay="0">
                      <p:tgtEl>
                        <p:sldTgt/>
                      </p:tgtEl>
                    </p:cond>
                  </p:endCondLst>
                </p:cTn>
                <p:tgtEl>
                  <p:spTgt spid="4"/>
                </p:tgtEl>
              </p:cMediaNode>
            </p:audio>
            <p:audio>
              <p:cMediaNode vol="80000">
                <p:cTn id="34" fill="hold" display="0">
                  <p:stCondLst>
                    <p:cond delay="indefinite"/>
                  </p:stCondLst>
                  <p:endCondLst>
                    <p:cond evt="onStopAudio" delay="0">
                      <p:tgtEl>
                        <p:sldTgt/>
                      </p:tgtEl>
                    </p:cond>
                  </p:endCondLst>
                </p:cTn>
                <p:tgtEl>
                  <p:spTgt spid="6"/>
                </p:tgtEl>
              </p:cMediaNode>
            </p:audio>
            <p:audio>
              <p:cMediaNode vol="80000">
                <p:cTn id="35" fill="hold" display="0">
                  <p:stCondLst>
                    <p:cond delay="indefinite"/>
                  </p:stCondLst>
                  <p:endCondLst>
                    <p:cond evt="onStopAudio" delay="0">
                      <p:tgtEl>
                        <p:sldTgt/>
                      </p:tgtEl>
                    </p:cond>
                  </p:endCondLst>
                </p:cTn>
                <p:tgtEl>
                  <p:spTgt spid="1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02B887-1E7D-49FB-953C-D41BF2E4A93E}"/>
              </a:ext>
            </a:extLst>
          </p:cNvPr>
          <p:cNvSpPr>
            <a:spLocks noGrp="1"/>
          </p:cNvSpPr>
          <p:nvPr>
            <p:ph type="title"/>
          </p:nvPr>
        </p:nvSpPr>
        <p:spPr>
          <a:xfrm>
            <a:off x="252918" y="1123837"/>
            <a:ext cx="3105217" cy="4601183"/>
          </a:xfrm>
        </p:spPr>
        <p:txBody>
          <a:bodyPr/>
          <a:lstStyle/>
          <a:p>
            <a:r>
              <a:rPr lang="el-GR" dirty="0"/>
              <a:t>Συγκεντρώσου</a:t>
            </a:r>
          </a:p>
        </p:txBody>
      </p:sp>
      <p:pic>
        <p:nvPicPr>
          <p:cNvPr id="5" name="Ήχος σκούπας">
            <a:hlinkClick r:id="" action="ppaction://media"/>
            <a:extLst>
              <a:ext uri="{FF2B5EF4-FFF2-40B4-BE49-F238E27FC236}">
                <a16:creationId xmlns:a16="http://schemas.microsoft.com/office/drawing/2014/main" id="{27893DB6-4A0B-42EC-80B8-B60A4C3594DE}"/>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373119" y="4011028"/>
            <a:ext cx="609600" cy="609600"/>
          </a:xfrm>
          <a:prstGeom prst="rect">
            <a:avLst/>
          </a:prstGeom>
        </p:spPr>
      </p:pic>
      <p:pic>
        <p:nvPicPr>
          <p:cNvPr id="6" name="Ήχος βρύσης">
            <a:hlinkClick r:id="" action="ppaction://media"/>
            <a:extLst>
              <a:ext uri="{FF2B5EF4-FFF2-40B4-BE49-F238E27FC236}">
                <a16:creationId xmlns:a16="http://schemas.microsoft.com/office/drawing/2014/main" id="{62E3730D-EE18-4D1F-BFA8-AA7A084ED66E}"/>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7296150" y="4011028"/>
            <a:ext cx="609600" cy="609600"/>
          </a:xfrm>
          <a:prstGeom prst="rect">
            <a:avLst/>
          </a:prstGeom>
        </p:spPr>
      </p:pic>
      <p:pic>
        <p:nvPicPr>
          <p:cNvPr id="8" name="Εικόνα 7">
            <a:extLst>
              <a:ext uri="{FF2B5EF4-FFF2-40B4-BE49-F238E27FC236}">
                <a16:creationId xmlns:a16="http://schemas.microsoft.com/office/drawing/2014/main" id="{21ADDC76-7289-49DD-964D-6297AD814757}"/>
              </a:ext>
            </a:extLst>
          </p:cNvPr>
          <p:cNvPicPr>
            <a:picLocks noChangeAspect="1"/>
          </p:cNvPicPr>
          <p:nvPr/>
        </p:nvPicPr>
        <p:blipFill>
          <a:blip r:embed="rId9"/>
          <a:stretch>
            <a:fillRect/>
          </a:stretch>
        </p:blipFill>
        <p:spPr>
          <a:xfrm>
            <a:off x="6353556" y="774052"/>
            <a:ext cx="1885188" cy="2360168"/>
          </a:xfrm>
          <a:prstGeom prst="rect">
            <a:avLst/>
          </a:prstGeom>
        </p:spPr>
      </p:pic>
      <p:pic>
        <p:nvPicPr>
          <p:cNvPr id="10" name="Εικόνα 9" descr="Εικόνα που περιέχει εσωτερικό, καθιστός, μικρό, κόκκινο&#10;&#10;Περιγραφή που δημιουργήθηκε αυτόματα">
            <a:extLst>
              <a:ext uri="{FF2B5EF4-FFF2-40B4-BE49-F238E27FC236}">
                <a16:creationId xmlns:a16="http://schemas.microsoft.com/office/drawing/2014/main" id="{A9EA67D2-F801-45EB-8B35-93FBCB7B8AE6}"/>
              </a:ext>
            </a:extLst>
          </p:cNvPr>
          <p:cNvPicPr>
            <a:picLocks noChangeAspect="1"/>
          </p:cNvPicPr>
          <p:nvPr/>
        </p:nvPicPr>
        <p:blipFill>
          <a:blip r:embed="rId10"/>
          <a:stretch>
            <a:fillRect/>
          </a:stretch>
        </p:blipFill>
        <p:spPr>
          <a:xfrm>
            <a:off x="3878960" y="820928"/>
            <a:ext cx="1744599" cy="2140712"/>
          </a:xfrm>
          <a:prstGeom prst="rect">
            <a:avLst/>
          </a:prstGeom>
        </p:spPr>
      </p:pic>
      <p:pic>
        <p:nvPicPr>
          <p:cNvPr id="15" name="Εικόνα 14">
            <a:extLst>
              <a:ext uri="{FF2B5EF4-FFF2-40B4-BE49-F238E27FC236}">
                <a16:creationId xmlns:a16="http://schemas.microsoft.com/office/drawing/2014/main" id="{DFB0D959-8E89-4FCA-99A5-768D9B6E1CC5}"/>
              </a:ext>
            </a:extLst>
          </p:cNvPr>
          <p:cNvPicPr>
            <a:picLocks noChangeAspect="1"/>
          </p:cNvPicPr>
          <p:nvPr/>
        </p:nvPicPr>
        <p:blipFill>
          <a:blip r:embed="rId11"/>
          <a:stretch>
            <a:fillRect/>
          </a:stretch>
        </p:blipFill>
        <p:spPr>
          <a:xfrm>
            <a:off x="9253727" y="820928"/>
            <a:ext cx="2179639" cy="2313291"/>
          </a:xfrm>
          <a:prstGeom prst="rect">
            <a:avLst/>
          </a:prstGeom>
        </p:spPr>
      </p:pic>
      <p:pic>
        <p:nvPicPr>
          <p:cNvPr id="21" name="Ήχος κατσ">
            <a:hlinkClick r:id="" action="ppaction://media"/>
            <a:extLst>
              <a:ext uri="{FF2B5EF4-FFF2-40B4-BE49-F238E27FC236}">
                <a16:creationId xmlns:a16="http://schemas.microsoft.com/office/drawing/2014/main" id="{2094E623-CBC7-4399-AD36-799C3F10FFB9}"/>
              </a:ext>
            </a:extLst>
          </p:cNvPr>
          <p:cNvPicPr>
            <a:picLocks noGrp="1" noChangeAspect="1"/>
          </p:cNvPicPr>
          <p:nvPr>
            <p:ph idx="1"/>
            <a:audioFile r:link="rId6"/>
            <p:extLst>
              <p:ext uri="{DAA4B4D4-6D71-4841-9C94-3DE7FCFB9230}">
                <p14:media xmlns:p14="http://schemas.microsoft.com/office/powerpoint/2010/main" r:embed="rId5"/>
              </p:ext>
            </p:extLst>
          </p:nvPr>
        </p:nvPicPr>
        <p:blipFill>
          <a:blip r:embed="rId8"/>
          <a:stretch>
            <a:fillRect/>
          </a:stretch>
        </p:blipFill>
        <p:spPr>
          <a:xfrm>
            <a:off x="10219181" y="4011028"/>
            <a:ext cx="609600" cy="609600"/>
          </a:xfrm>
        </p:spPr>
      </p:pic>
    </p:spTree>
    <p:extLst>
      <p:ext uri="{BB962C8B-B14F-4D97-AF65-F5344CB8AC3E}">
        <p14:creationId xmlns:p14="http://schemas.microsoft.com/office/powerpoint/2010/main" val="206419200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016"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80">
                                          <p:stCondLst>
                                            <p:cond delay="0"/>
                                          </p:stCondLst>
                                        </p:cTn>
                                        <p:tgtEl>
                                          <p:spTgt spid="10"/>
                                        </p:tgtEl>
                                      </p:cBhvr>
                                    </p:animEffect>
                                    <p:anim calcmode="lin" valueType="num">
                                      <p:cBhvr>
                                        <p:cTn id="1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7" dur="26">
                                          <p:stCondLst>
                                            <p:cond delay="650"/>
                                          </p:stCondLst>
                                        </p:cTn>
                                        <p:tgtEl>
                                          <p:spTgt spid="10"/>
                                        </p:tgtEl>
                                      </p:cBhvr>
                                      <p:to x="100000" y="60000"/>
                                    </p:animScale>
                                    <p:animScale>
                                      <p:cBhvr>
                                        <p:cTn id="18" dur="166" decel="50000">
                                          <p:stCondLst>
                                            <p:cond delay="676"/>
                                          </p:stCondLst>
                                        </p:cTn>
                                        <p:tgtEl>
                                          <p:spTgt spid="10"/>
                                        </p:tgtEl>
                                      </p:cBhvr>
                                      <p:to x="100000" y="100000"/>
                                    </p:animScale>
                                    <p:animScale>
                                      <p:cBhvr>
                                        <p:cTn id="19" dur="26">
                                          <p:stCondLst>
                                            <p:cond delay="1312"/>
                                          </p:stCondLst>
                                        </p:cTn>
                                        <p:tgtEl>
                                          <p:spTgt spid="10"/>
                                        </p:tgtEl>
                                      </p:cBhvr>
                                      <p:to x="100000" y="80000"/>
                                    </p:animScale>
                                    <p:animScale>
                                      <p:cBhvr>
                                        <p:cTn id="20" dur="166" decel="50000">
                                          <p:stCondLst>
                                            <p:cond delay="1338"/>
                                          </p:stCondLst>
                                        </p:cTn>
                                        <p:tgtEl>
                                          <p:spTgt spid="10"/>
                                        </p:tgtEl>
                                      </p:cBhvr>
                                      <p:to x="100000" y="100000"/>
                                    </p:animScale>
                                    <p:animScale>
                                      <p:cBhvr>
                                        <p:cTn id="21" dur="26">
                                          <p:stCondLst>
                                            <p:cond delay="1642"/>
                                          </p:stCondLst>
                                        </p:cTn>
                                        <p:tgtEl>
                                          <p:spTgt spid="10"/>
                                        </p:tgtEl>
                                      </p:cBhvr>
                                      <p:to x="100000" y="90000"/>
                                    </p:animScale>
                                    <p:animScale>
                                      <p:cBhvr>
                                        <p:cTn id="22" dur="166" decel="50000">
                                          <p:stCondLst>
                                            <p:cond delay="1668"/>
                                          </p:stCondLst>
                                        </p:cTn>
                                        <p:tgtEl>
                                          <p:spTgt spid="10"/>
                                        </p:tgtEl>
                                      </p:cBhvr>
                                      <p:to x="100000" y="100000"/>
                                    </p:animScale>
                                    <p:animScale>
                                      <p:cBhvr>
                                        <p:cTn id="23" dur="26">
                                          <p:stCondLst>
                                            <p:cond delay="1808"/>
                                          </p:stCondLst>
                                        </p:cTn>
                                        <p:tgtEl>
                                          <p:spTgt spid="10"/>
                                        </p:tgtEl>
                                      </p:cBhvr>
                                      <p:to x="100000" y="95000"/>
                                    </p:animScale>
                                    <p:animScale>
                                      <p:cBhvr>
                                        <p:cTn id="24" dur="166" decel="50000">
                                          <p:stCondLst>
                                            <p:cond delay="1834"/>
                                          </p:stCondLst>
                                        </p:cTn>
                                        <p:tgtEl>
                                          <p:spTgt spid="10"/>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1" presetClass="mediacall" presetSubtype="0" fill="hold" nodeType="clickEffect">
                                  <p:stCondLst>
                                    <p:cond delay="0"/>
                                  </p:stCondLst>
                                  <p:childTnLst>
                                    <p:cmd type="call" cmd="playFrom(0.0)">
                                      <p:cBhvr>
                                        <p:cTn id="28" dur="3576" fill="hold"/>
                                        <p:tgtEl>
                                          <p:spTgt spid="6"/>
                                        </p:tgtEl>
                                      </p:cBhvr>
                                    </p:cmd>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2000"/>
                                        <p:tgtEl>
                                          <p:spTgt spid="8"/>
                                        </p:tgtEl>
                                      </p:cBhvr>
                                    </p:animEffect>
                                    <p:anim calcmode="lin" valueType="num">
                                      <p:cBhvr>
                                        <p:cTn id="34" dur="2000" fill="hold"/>
                                        <p:tgtEl>
                                          <p:spTgt spid="8"/>
                                        </p:tgtEl>
                                        <p:attrNameLst>
                                          <p:attrName>ppt_w</p:attrName>
                                        </p:attrNameLst>
                                      </p:cBhvr>
                                      <p:tavLst>
                                        <p:tav tm="0" fmla="#ppt_w*sin(2.5*pi*$)">
                                          <p:val>
                                            <p:fltVal val="0"/>
                                          </p:val>
                                        </p:tav>
                                        <p:tav tm="100000">
                                          <p:val>
                                            <p:fltVal val="1"/>
                                          </p:val>
                                        </p:tav>
                                      </p:tavLst>
                                    </p:anim>
                                    <p:anim calcmode="lin" valueType="num">
                                      <p:cBhvr>
                                        <p:cTn id="35"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1" presetClass="mediacall" presetSubtype="0" fill="hold" nodeType="clickEffect">
                                  <p:stCondLst>
                                    <p:cond delay="0"/>
                                  </p:stCondLst>
                                  <p:childTnLst>
                                    <p:cmd type="call" cmd="playFrom(0.0)">
                                      <p:cBhvr>
                                        <p:cTn id="39" dur="5062" fill="hold"/>
                                        <p:tgtEl>
                                          <p:spTgt spid="21"/>
                                        </p:tgtEl>
                                      </p:cBhvr>
                                    </p:cmd>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7" fill="hold" display="0">
                  <p:stCondLst>
                    <p:cond delay="indefinite"/>
                  </p:stCondLst>
                  <p:endCondLst>
                    <p:cond evt="onStopAudio" delay="0">
                      <p:tgtEl>
                        <p:sldTgt/>
                      </p:tgtEl>
                    </p:cond>
                  </p:endCondLst>
                </p:cTn>
                <p:tgtEl>
                  <p:spTgt spid="5"/>
                </p:tgtEl>
              </p:cMediaNode>
            </p:audio>
            <p:audio>
              <p:cMediaNode vol="80000">
                <p:cTn id="48" fill="hold" display="0">
                  <p:stCondLst>
                    <p:cond delay="indefinite"/>
                  </p:stCondLst>
                  <p:endCondLst>
                    <p:cond evt="onStopAudio" delay="0">
                      <p:tgtEl>
                        <p:sldTgt/>
                      </p:tgtEl>
                    </p:cond>
                  </p:endCondLst>
                </p:cTn>
                <p:tgtEl>
                  <p:spTgt spid="6"/>
                </p:tgtEl>
              </p:cMediaNode>
            </p:audio>
            <p:audio>
              <p:cMediaNode vol="80000">
                <p:cTn id="49" fill="hold" display="0">
                  <p:stCondLst>
                    <p:cond delay="indefinite"/>
                  </p:stCondLst>
                  <p:endCondLst>
                    <p:cond evt="onStopAudio" delay="0">
                      <p:tgtEl>
                        <p:sldTgt/>
                      </p:tgtEl>
                    </p:cond>
                  </p:endCondLst>
                </p:cTn>
                <p:tgtEl>
                  <p:spTgt spid="21"/>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95CB57F-B545-45D7-BEA3-435A3563C385}"/>
              </a:ext>
            </a:extLst>
          </p:cNvPr>
          <p:cNvSpPr>
            <a:spLocks noGrp="1"/>
          </p:cNvSpPr>
          <p:nvPr>
            <p:ph type="title"/>
          </p:nvPr>
        </p:nvSpPr>
        <p:spPr/>
        <p:txBody>
          <a:bodyPr/>
          <a:lstStyle/>
          <a:p>
            <a:r>
              <a:rPr lang="el-GR" dirty="0"/>
              <a:t>Γίνε μουσικός</a:t>
            </a:r>
          </a:p>
        </p:txBody>
      </p:sp>
      <p:sp>
        <p:nvSpPr>
          <p:cNvPr id="3" name="Θέση περιεχομένου 2">
            <a:extLst>
              <a:ext uri="{FF2B5EF4-FFF2-40B4-BE49-F238E27FC236}">
                <a16:creationId xmlns:a16="http://schemas.microsoft.com/office/drawing/2014/main" id="{15FDD66D-8382-4A40-82B8-988C6F82B613}"/>
              </a:ext>
            </a:extLst>
          </p:cNvPr>
          <p:cNvSpPr>
            <a:spLocks noGrp="1"/>
          </p:cNvSpPr>
          <p:nvPr>
            <p:ph idx="1"/>
          </p:nvPr>
        </p:nvSpPr>
        <p:spPr/>
        <p:txBody>
          <a:bodyPr/>
          <a:lstStyle/>
          <a:p>
            <a:r>
              <a:rPr lang="el-GR" dirty="0"/>
              <a:t>Διάλεξε τρία αντικείμενα από αυτά που είδες και άκουσες. </a:t>
            </a:r>
          </a:p>
          <a:p>
            <a:r>
              <a:rPr lang="el-GR" dirty="0"/>
              <a:t>Παίξε τα με τη σειρά που εσύ θέλεις.</a:t>
            </a:r>
          </a:p>
          <a:p>
            <a:r>
              <a:rPr lang="el-GR" dirty="0"/>
              <a:t> Δυνατά ή απαλά.</a:t>
            </a:r>
          </a:p>
          <a:p>
            <a:r>
              <a:rPr lang="el-GR" dirty="0"/>
              <a:t> Φτιάξε τους δικούς σου μουσικούς ρυθμούς.</a:t>
            </a:r>
          </a:p>
          <a:p>
            <a:r>
              <a:rPr lang="el-GR" dirty="0"/>
              <a:t> Καλή διασκέδαση!</a:t>
            </a:r>
          </a:p>
        </p:txBody>
      </p:sp>
    </p:spTree>
    <p:extLst>
      <p:ext uri="{BB962C8B-B14F-4D97-AF65-F5344CB8AC3E}">
        <p14:creationId xmlns:p14="http://schemas.microsoft.com/office/powerpoint/2010/main" val="489188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0"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1" dur="1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2000"/>
                                        <p:tgtEl>
                                          <p:spTgt spid="3">
                                            <p:txEl>
                                              <p:pRg st="2" end="2"/>
                                            </p:txEl>
                                          </p:spTgt>
                                        </p:tgtEl>
                                      </p:cBhvr>
                                    </p:animEffect>
                                    <p:anim calcmode="lin" valueType="num">
                                      <p:cBhvr>
                                        <p:cTn id="27"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8"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wheel(1)">
                                      <p:cBhvr>
                                        <p:cTn id="41"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F8CC00-6ED3-4135-A0BE-6CA6D8294BEA}"/>
              </a:ext>
            </a:extLst>
          </p:cNvPr>
          <p:cNvSpPr>
            <a:spLocks noGrp="1"/>
          </p:cNvSpPr>
          <p:nvPr>
            <p:ph type="title"/>
          </p:nvPr>
        </p:nvSpPr>
        <p:spPr>
          <a:xfrm>
            <a:off x="336047" y="1123836"/>
            <a:ext cx="2947482" cy="4601183"/>
          </a:xfrm>
        </p:spPr>
        <p:txBody>
          <a:bodyPr/>
          <a:lstStyle/>
          <a:p>
            <a:r>
              <a:rPr lang="el-GR" dirty="0"/>
              <a:t>Συγκρότημα </a:t>
            </a:r>
            <a:r>
              <a:rPr lang="en-US" dirty="0"/>
              <a:t>Stomp</a:t>
            </a:r>
            <a:endParaRPr lang="el-GR" dirty="0"/>
          </a:p>
        </p:txBody>
      </p:sp>
      <p:sp>
        <p:nvSpPr>
          <p:cNvPr id="3" name="Θέση περιεχομένου 2">
            <a:extLst>
              <a:ext uri="{FF2B5EF4-FFF2-40B4-BE49-F238E27FC236}">
                <a16:creationId xmlns:a16="http://schemas.microsoft.com/office/drawing/2014/main" id="{213F0692-32EC-4ECB-9DB0-2FA44B347A68}"/>
              </a:ext>
            </a:extLst>
          </p:cNvPr>
          <p:cNvSpPr>
            <a:spLocks noGrp="1"/>
          </p:cNvSpPr>
          <p:nvPr>
            <p:ph idx="1"/>
          </p:nvPr>
        </p:nvSpPr>
        <p:spPr/>
        <p:txBody>
          <a:bodyPr/>
          <a:lstStyle/>
          <a:p>
            <a:r>
              <a:rPr lang="en-GB" dirty="0">
                <a:hlinkClick r:id="rId2"/>
              </a:rPr>
              <a:t>https://www.youtube.com/watch?v=9mM043BJYBI&amp;feature=emb_rel_end</a:t>
            </a:r>
            <a:endParaRPr lang="el-GR" dirty="0"/>
          </a:p>
          <a:p>
            <a:pPr marL="0" indent="0">
              <a:buNone/>
            </a:pPr>
            <a:endParaRPr lang="en-GB" dirty="0"/>
          </a:p>
          <a:p>
            <a:r>
              <a:rPr lang="en-GB" dirty="0">
                <a:hlinkClick r:id="rId3"/>
              </a:rPr>
              <a:t>https://www.youtube.com/watch?time_continue=90&amp;v=Hxq40Ifbiu8&amp;feature=emb_title</a:t>
            </a:r>
            <a:endParaRPr lang="el-GR" dirty="0"/>
          </a:p>
        </p:txBody>
      </p:sp>
    </p:spTree>
    <p:extLst>
      <p:ext uri="{BB962C8B-B14F-4D97-AF65-F5344CB8AC3E}">
        <p14:creationId xmlns:p14="http://schemas.microsoft.com/office/powerpoint/2010/main" val="2585266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74F8E4E-4476-4C95-9C95-931CA14CFECE}"/>
              </a:ext>
            </a:extLst>
          </p:cNvPr>
          <p:cNvSpPr>
            <a:spLocks noGrp="1"/>
          </p:cNvSpPr>
          <p:nvPr>
            <p:ph type="title"/>
          </p:nvPr>
        </p:nvSpPr>
        <p:spPr>
          <a:xfrm>
            <a:off x="252919" y="864108"/>
            <a:ext cx="3226552" cy="4990427"/>
          </a:xfrm>
        </p:spPr>
        <p:txBody>
          <a:bodyPr>
            <a:normAutofit/>
          </a:bodyPr>
          <a:lstStyle/>
          <a:p>
            <a:r>
              <a:rPr lang="en-US" dirty="0"/>
              <a:t>Stomp</a:t>
            </a:r>
            <a:br>
              <a:rPr lang="en-GB" dirty="0"/>
            </a:br>
            <a:r>
              <a:rPr lang="el-GR" sz="1400" dirty="0"/>
              <a:t>βραβείο Λόρενς Ολίβιε για την «καλύτερη ψυχαγωγική παράσταση», </a:t>
            </a:r>
            <a:br>
              <a:rPr lang="el-GR" sz="1400" dirty="0"/>
            </a:br>
            <a:r>
              <a:rPr lang="el-GR" sz="1400" dirty="0"/>
              <a:t>βραβείο «καλύτερης χορογραφίας σε σόου </a:t>
            </a:r>
            <a:r>
              <a:rPr lang="el-GR" sz="1400" dirty="0" err="1"/>
              <a:t>West</a:t>
            </a:r>
            <a:r>
              <a:rPr lang="el-GR" sz="1400" dirty="0"/>
              <a:t> </a:t>
            </a:r>
            <a:r>
              <a:rPr lang="el-GR" sz="1400" dirty="0" err="1"/>
              <a:t>end</a:t>
            </a:r>
            <a:r>
              <a:rPr lang="el-GR" sz="1400" dirty="0"/>
              <a:t>»,</a:t>
            </a:r>
            <a:br>
              <a:rPr lang="el-GR" sz="1400" dirty="0"/>
            </a:br>
            <a:r>
              <a:rPr lang="el-GR" sz="1400" dirty="0"/>
              <a:t> βραβείο ΟΒΙΕ για </a:t>
            </a:r>
            <a:r>
              <a:rPr lang="el-GR" sz="1400" dirty="0" err="1"/>
              <a:t>off</a:t>
            </a:r>
            <a:r>
              <a:rPr lang="el-GR" sz="1400" dirty="0"/>
              <a:t> </a:t>
            </a:r>
            <a:r>
              <a:rPr lang="el-GR" sz="1400" dirty="0" err="1"/>
              <a:t>Broadway</a:t>
            </a:r>
            <a:r>
              <a:rPr lang="el-GR" sz="1400" dirty="0"/>
              <a:t> σόου</a:t>
            </a:r>
            <a:br>
              <a:rPr lang="el-GR" sz="1400" dirty="0"/>
            </a:br>
            <a:r>
              <a:rPr lang="el-GR" sz="1400" dirty="0"/>
              <a:t> και τέλος το </a:t>
            </a:r>
            <a:r>
              <a:rPr lang="el-GR" sz="1400" dirty="0" err="1"/>
              <a:t>νεοϋορκέζικο</a:t>
            </a:r>
            <a:r>
              <a:rPr lang="el-GR" sz="1400" dirty="0"/>
              <a:t> βραβείο για την «περισσότερο αυθεντική θεατρική εμπειρία</a:t>
            </a:r>
            <a:r>
              <a:rPr lang="el-GR" sz="1300" dirty="0"/>
              <a:t>»</a:t>
            </a:r>
          </a:p>
        </p:txBody>
      </p:sp>
      <p:sp>
        <p:nvSpPr>
          <p:cNvPr id="3" name="Θέση περιεχομένου 2">
            <a:extLst>
              <a:ext uri="{FF2B5EF4-FFF2-40B4-BE49-F238E27FC236}">
                <a16:creationId xmlns:a16="http://schemas.microsoft.com/office/drawing/2014/main" id="{887C5358-C14D-4E20-B76A-FC1C08FF6643}"/>
              </a:ext>
            </a:extLst>
          </p:cNvPr>
          <p:cNvSpPr>
            <a:spLocks noGrp="1"/>
          </p:cNvSpPr>
          <p:nvPr>
            <p:ph idx="1"/>
          </p:nvPr>
        </p:nvSpPr>
        <p:spPr/>
        <p:txBody>
          <a:bodyPr/>
          <a:lstStyle/>
          <a:p>
            <a:r>
              <a:rPr lang="el-GR" dirty="0"/>
              <a:t>Ποια μουσικά όργανα χρησιμοποιεί το συγκρότημα </a:t>
            </a:r>
            <a:r>
              <a:rPr lang="en-US" dirty="0"/>
              <a:t>Stomp;</a:t>
            </a:r>
          </a:p>
          <a:p>
            <a:r>
              <a:rPr lang="el-GR" dirty="0"/>
              <a:t>Γιατί πιστεύεις ότι έγινε διάσημο και αγαπητό στον κόσμο;</a:t>
            </a:r>
          </a:p>
        </p:txBody>
      </p:sp>
    </p:spTree>
    <p:extLst>
      <p:ext uri="{BB962C8B-B14F-4D97-AF65-F5344CB8AC3E}">
        <p14:creationId xmlns:p14="http://schemas.microsoft.com/office/powerpoint/2010/main" val="4227851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heckerboard(across)">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50AD5EE-B6AB-48EE-AFAB-BE05AEBB8B77}"/>
              </a:ext>
            </a:extLst>
          </p:cNvPr>
          <p:cNvSpPr>
            <a:spLocks noGrp="1"/>
          </p:cNvSpPr>
          <p:nvPr>
            <p:ph type="title"/>
          </p:nvPr>
        </p:nvSpPr>
        <p:spPr/>
        <p:txBody>
          <a:bodyPr/>
          <a:lstStyle/>
          <a:p>
            <a:r>
              <a:rPr lang="el-GR" dirty="0"/>
              <a:t>Μουσική παντού</a:t>
            </a:r>
          </a:p>
        </p:txBody>
      </p:sp>
      <p:sp>
        <p:nvSpPr>
          <p:cNvPr id="3" name="Θέση περιεχομένου 2">
            <a:extLst>
              <a:ext uri="{FF2B5EF4-FFF2-40B4-BE49-F238E27FC236}">
                <a16:creationId xmlns:a16="http://schemas.microsoft.com/office/drawing/2014/main" id="{BD0BECA3-FF0E-497F-8267-B4612085CB4F}"/>
              </a:ext>
            </a:extLst>
          </p:cNvPr>
          <p:cNvSpPr>
            <a:spLocks noGrp="1"/>
          </p:cNvSpPr>
          <p:nvPr>
            <p:ph idx="1"/>
          </p:nvPr>
        </p:nvSpPr>
        <p:spPr/>
        <p:txBody>
          <a:bodyPr/>
          <a:lstStyle/>
          <a:p>
            <a:pPr marL="0" indent="0" algn="ctr">
              <a:buNone/>
            </a:pPr>
            <a:r>
              <a:rPr lang="el-GR" dirty="0"/>
              <a:t>Σας ευχαριστώ παιδιά!</a:t>
            </a:r>
          </a:p>
          <a:p>
            <a:pPr marL="0" indent="0" algn="ctr">
              <a:buNone/>
            </a:pPr>
            <a:r>
              <a:rPr lang="el-GR" dirty="0"/>
              <a:t>Με πολλή αγάπη,</a:t>
            </a:r>
          </a:p>
          <a:p>
            <a:pPr marL="0" indent="0" algn="ctr">
              <a:buNone/>
            </a:pPr>
            <a:r>
              <a:rPr lang="el-GR" dirty="0"/>
              <a:t>η δασκάλα σας Μαρία Δημητρίου </a:t>
            </a:r>
            <a:r>
              <a:rPr lang="el-GR" dirty="0" err="1"/>
              <a:t>Κολοκασίδου</a:t>
            </a:r>
            <a:endParaRPr lang="el-GR" dirty="0"/>
          </a:p>
        </p:txBody>
      </p:sp>
    </p:spTree>
    <p:extLst>
      <p:ext uri="{BB962C8B-B14F-4D97-AF65-F5344CB8AC3E}">
        <p14:creationId xmlns:p14="http://schemas.microsoft.com/office/powerpoint/2010/main" val="417015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par>
                                <p:cTn id="16" presetID="53" presetClass="entr" presetSubtype="16"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3">
                                            <p:txEl>
                                              <p:pRg st="1" end="1"/>
                                            </p:txEl>
                                          </p:spTgt>
                                        </p:tgtEl>
                                      </p:cBhvr>
                                    </p:animEffect>
                                  </p:childTnLst>
                                </p:cTn>
                              </p:par>
                              <p:par>
                                <p:cTn id="21" presetID="53" presetClass="entr" presetSubtype="16"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Πλαίσιο">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TM03457475[[fn=Πλαίσιο]]</Template>
  <TotalTime>209</TotalTime>
  <Words>190</Words>
  <Application>Microsoft Office PowerPoint</Application>
  <PresentationFormat>Ευρεία οθόνη</PresentationFormat>
  <Paragraphs>22</Paragraphs>
  <Slides>8</Slides>
  <Notes>0</Notes>
  <HiddenSlides>0</HiddenSlides>
  <MMClips>9</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8</vt:i4>
      </vt:variant>
    </vt:vector>
  </HeadingPairs>
  <TitlesOfParts>
    <vt:vector size="11" baseType="lpstr">
      <vt:lpstr>Corbel</vt:lpstr>
      <vt:lpstr>Wingdings 2</vt:lpstr>
      <vt:lpstr>Πλαίσιο</vt:lpstr>
      <vt:lpstr>ΜΟΥΣΙΚΗ ΠΑΝΤΟΥ</vt:lpstr>
      <vt:lpstr>Άκουσε τους ήχους και μάντεψε</vt:lpstr>
      <vt:lpstr>Άνοιξε καλά  τ’ αυτιά σου</vt:lpstr>
      <vt:lpstr>Συγκεντρώσου</vt:lpstr>
      <vt:lpstr>Γίνε μουσικός</vt:lpstr>
      <vt:lpstr>Συγκρότημα Stomp</vt:lpstr>
      <vt:lpstr>Stomp βραβείο Λόρενς Ολίβιε για την «καλύτερη ψυχαγωγική παράσταση»,  βραβείο «καλύτερης χορογραφίας σε σόου West end»,  βραβείο ΟΒΙΕ για off Broadway σόου  και τέλος το νεοϋορκέζικο βραβείο για την «περισσότερο αυθεντική θεατρική εμπειρία»</vt:lpstr>
      <vt:lpstr>Μουσική παντού</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ΜΟΥΣΙΚΗ ΠΑΝΤΟΥ</dc:title>
  <dc:creator>maria demetriou</dc:creator>
  <cp:lastModifiedBy>Andreas Evelthontos</cp:lastModifiedBy>
  <cp:revision>21</cp:revision>
  <dcterms:created xsi:type="dcterms:W3CDTF">2020-03-27T11:49:53Z</dcterms:created>
  <dcterms:modified xsi:type="dcterms:W3CDTF">2020-03-31T10:11:23Z</dcterms:modified>
</cp:coreProperties>
</file>