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67" r:id="rId4"/>
    <p:sldId id="258" r:id="rId5"/>
    <p:sldId id="268" r:id="rId6"/>
    <p:sldId id="259" r:id="rId7"/>
    <p:sldId id="269" r:id="rId8"/>
    <p:sldId id="260" r:id="rId9"/>
    <p:sldId id="270" r:id="rId10"/>
    <p:sldId id="261" r:id="rId11"/>
    <p:sldId id="271" r:id="rId12"/>
    <p:sldId id="262" r:id="rId13"/>
    <p:sldId id="272" r:id="rId14"/>
    <p:sldId id="263" r:id="rId15"/>
    <p:sldId id="273" r:id="rId16"/>
    <p:sldId id="264" r:id="rId17"/>
    <p:sldId id="265" r:id="rId18"/>
    <p:sldId id="266" r:id="rId1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37893F"/>
    <a:srgbClr val="F10F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29-Apr-20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746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29-Apr-20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829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audio" Target="../media/audio3.wav"/><Relationship Id="rId4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audio" Target="../media/audio3.wav"/><Relationship Id="rId4" Type="http://schemas.openxmlformats.org/officeDocument/2006/relationships/image" Target="../media/image4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audio" Target="../media/audio3.wav"/><Relationship Id="rId4" Type="http://schemas.openxmlformats.org/officeDocument/2006/relationships/image" Target="../media/image4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audio" Target="../media/audio3.wav"/><Relationship Id="rId4" Type="http://schemas.openxmlformats.org/officeDocument/2006/relationships/image" Target="../media/image4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audio" Target="../media/audio3.wav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audio" Target="../media/audio3.wav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audio" Target="../media/audio3.wav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audio" Target="../media/audio3.wav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18">
            <a:extLst>
              <a:ext uri="{FF2B5EF4-FFF2-40B4-BE49-F238E27FC236}">
                <a16:creationId xmlns:a16="http://schemas.microsoft.com/office/drawing/2014/main" id="{EE362070-691D-44DB-98D4-BC61774B0E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17F990D5-766B-4258-AA26-60A398040D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6504" y="758951"/>
            <a:ext cx="7319175" cy="3374931"/>
          </a:xfrm>
        </p:spPr>
        <p:txBody>
          <a:bodyPr>
            <a:normAutofit/>
          </a:bodyPr>
          <a:lstStyle/>
          <a:p>
            <a:r>
              <a:rPr lang="el-GR" dirty="0"/>
              <a:t>Οι νότες </a:t>
            </a:r>
            <a:br>
              <a:rPr lang="el-GR" dirty="0"/>
            </a:b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94F1F9AA-0AD1-41A1-B4B8-9411158049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6504" y="4455620"/>
            <a:ext cx="7321946" cy="1143000"/>
          </a:xfrm>
        </p:spPr>
        <p:txBody>
          <a:bodyPr>
            <a:normAutofit/>
          </a:bodyPr>
          <a:lstStyle/>
          <a:p>
            <a:r>
              <a:rPr lang="el-GR" dirty="0"/>
              <a:t>( </a:t>
            </a:r>
            <a:r>
              <a:rPr lang="el-GR" dirty="0" err="1"/>
              <a:t>ΜΕρος</a:t>
            </a:r>
            <a:r>
              <a:rPr lang="el-GR" dirty="0"/>
              <a:t> α΄)</a:t>
            </a:r>
          </a:p>
          <a:p>
            <a:r>
              <a:rPr lang="el-GR" sz="1800" dirty="0" err="1"/>
              <a:t>Εκπαιδευτικοσ</a:t>
            </a:r>
            <a:r>
              <a:rPr lang="el-GR" sz="1800" dirty="0"/>
              <a:t>: </a:t>
            </a:r>
            <a:r>
              <a:rPr lang="el-GR" sz="1800" dirty="0" err="1"/>
              <a:t>μαρια</a:t>
            </a:r>
            <a:r>
              <a:rPr lang="el-GR" sz="1800" dirty="0"/>
              <a:t> </a:t>
            </a:r>
            <a:r>
              <a:rPr lang="el-GR" sz="1800" dirty="0" err="1"/>
              <a:t>δημητριου</a:t>
            </a:r>
            <a:r>
              <a:rPr lang="el-GR" sz="1800" dirty="0"/>
              <a:t> </a:t>
            </a:r>
            <a:r>
              <a:rPr lang="el-GR" sz="1800" dirty="0" err="1"/>
              <a:t>κολοκασιδου</a:t>
            </a:r>
            <a:endParaRPr lang="el-GR" sz="1800" dirty="0"/>
          </a:p>
        </p:txBody>
      </p:sp>
      <p:pic>
        <p:nvPicPr>
          <p:cNvPr id="5" name="Εικόνα 4" descr="Εικόνα που περιέχει σχεδίαση&#10;&#10;Περιγραφή που δημιουργήθηκε αυτόματα">
            <a:hlinkClick r:id="" action="ppaction://hlinkshowjump?jump=nextslide">
              <a:snd r:embed="rId2" name="laser.wav"/>
            </a:hlinkClick>
            <a:extLst>
              <a:ext uri="{FF2B5EF4-FFF2-40B4-BE49-F238E27FC236}">
                <a16:creationId xmlns:a16="http://schemas.microsoft.com/office/drawing/2014/main" id="{C6F4AACF-D9E5-42A5-BC22-C5D5B71E31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973" y="2444476"/>
            <a:ext cx="2758331" cy="1450348"/>
          </a:xfrm>
          <a:prstGeom prst="rect">
            <a:avLst/>
          </a:prstGeom>
        </p:spPr>
      </p:pic>
      <p:cxnSp>
        <p:nvCxnSpPr>
          <p:cNvPr id="26" name="Straight Connector 20">
            <a:extLst>
              <a:ext uri="{FF2B5EF4-FFF2-40B4-BE49-F238E27FC236}">
                <a16:creationId xmlns:a16="http://schemas.microsoft.com/office/drawing/2014/main" id="{5A7EFE9C-DAE7-4ECA-BDB2-34E2534B8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58251" y="4294753"/>
            <a:ext cx="71323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2">
            <a:extLst>
              <a:ext uri="{FF2B5EF4-FFF2-40B4-BE49-F238E27FC236}">
                <a16:creationId xmlns:a16="http://schemas.microsoft.com/office/drawing/2014/main" id="{32DB1480-5B24-4B37-B70E-C74945DD91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07587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90"/>
    </mc:Choice>
    <mc:Fallback xmlns="">
      <p:transition spd="slow" advTm="719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02EAF02-FD6E-40AA-B079-AC95EF0100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7670" y="758952"/>
            <a:ext cx="8598009" cy="2434822"/>
          </a:xfrm>
        </p:spPr>
        <p:txBody>
          <a:bodyPr/>
          <a:lstStyle/>
          <a:p>
            <a:r>
              <a:rPr lang="el-GR" dirty="0"/>
              <a:t>Σε ποια γραμμή γράφεται η νότα </a:t>
            </a:r>
            <a:r>
              <a:rPr lang="el-GR" dirty="0">
                <a:solidFill>
                  <a:srgbClr val="7030A0"/>
                </a:solidFill>
              </a:rPr>
              <a:t>ΣΙ</a:t>
            </a:r>
            <a:r>
              <a:rPr lang="el-GR" dirty="0"/>
              <a:t>;</a:t>
            </a:r>
          </a:p>
        </p:txBody>
      </p:sp>
      <p:pic>
        <p:nvPicPr>
          <p:cNvPr id="5" name="Εικόνα 4" descr="Εικόνα που περιέχει πίνακας&#10;&#10;Περιγραφή που δημιουργήθηκε αυτόματα">
            <a:extLst>
              <a:ext uri="{FF2B5EF4-FFF2-40B4-BE49-F238E27FC236}">
                <a16:creationId xmlns:a16="http://schemas.microsoft.com/office/drawing/2014/main" id="{BD095741-AF83-468E-876C-1851EDE817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123" y="2994991"/>
            <a:ext cx="2372138" cy="1417983"/>
          </a:xfrm>
          <a:prstGeom prst="rect">
            <a:avLst/>
          </a:prstGeom>
        </p:spPr>
      </p:pic>
      <p:graphicFrame>
        <p:nvGraphicFramePr>
          <p:cNvPr id="6" name="Πίνακας 5">
            <a:extLst>
              <a:ext uri="{FF2B5EF4-FFF2-40B4-BE49-F238E27FC236}">
                <a16:creationId xmlns:a16="http://schemas.microsoft.com/office/drawing/2014/main" id="{D12AA1F7-C9B2-432E-B688-42110017E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102114"/>
              </p:ext>
            </p:extLst>
          </p:nvPr>
        </p:nvGraphicFramePr>
        <p:xfrm>
          <a:off x="1211584" y="4625796"/>
          <a:ext cx="2915479" cy="701040"/>
        </p:xfrm>
        <a:graphic>
          <a:graphicData uri="http://schemas.openxmlformats.org/drawingml/2006/table">
            <a:tbl>
              <a:tblPr/>
              <a:tblGrid>
                <a:gridCol w="2915479">
                  <a:extLst>
                    <a:ext uri="{9D8B030D-6E8A-4147-A177-3AD203B41FA5}">
                      <a16:colId xmlns:a16="http://schemas.microsoft.com/office/drawing/2014/main" val="2830535356"/>
                    </a:ext>
                  </a:extLst>
                </a:gridCol>
              </a:tblGrid>
              <a:tr h="568257">
                <a:tc>
                  <a:txBody>
                    <a:bodyPr/>
                    <a:lstStyle/>
                    <a:p>
                      <a:pPr algn="ctr"/>
                      <a:r>
                        <a:rPr lang="el-GR" sz="4000" dirty="0">
                          <a:solidFill>
                            <a:srgbClr val="C00000"/>
                          </a:solidFill>
                          <a:hlinkClick r:id="" action="ppaction://hlinkshowjump?jump=lastslid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ΠΡΩΤΗ</a:t>
                      </a:r>
                      <a:endParaRPr lang="el-GR" sz="4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613503"/>
                  </a:ext>
                </a:extLst>
              </a:tr>
            </a:tbl>
          </a:graphicData>
        </a:graphic>
      </p:graphicFrame>
      <p:graphicFrame>
        <p:nvGraphicFramePr>
          <p:cNvPr id="7" name="Πίνακας 6">
            <a:extLst>
              <a:ext uri="{FF2B5EF4-FFF2-40B4-BE49-F238E27FC236}">
                <a16:creationId xmlns:a16="http://schemas.microsoft.com/office/drawing/2014/main" id="{BC7B2C30-4F79-4ABB-BECC-3A2B4207D6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207916"/>
              </p:ext>
            </p:extLst>
          </p:nvPr>
        </p:nvGraphicFramePr>
        <p:xfrm>
          <a:off x="4418609" y="5398008"/>
          <a:ext cx="2915479" cy="701040"/>
        </p:xfrm>
        <a:graphic>
          <a:graphicData uri="http://schemas.openxmlformats.org/drawingml/2006/table">
            <a:tbl>
              <a:tblPr/>
              <a:tblGrid>
                <a:gridCol w="2915479">
                  <a:extLst>
                    <a:ext uri="{9D8B030D-6E8A-4147-A177-3AD203B41FA5}">
                      <a16:colId xmlns:a16="http://schemas.microsoft.com/office/drawing/2014/main" val="2830535356"/>
                    </a:ext>
                  </a:extLst>
                </a:gridCol>
              </a:tblGrid>
              <a:tr h="568257">
                <a:tc>
                  <a:txBody>
                    <a:bodyPr/>
                    <a:lstStyle/>
                    <a:p>
                      <a:pPr algn="ctr"/>
                      <a:r>
                        <a:rPr lang="el-GR" sz="4000" dirty="0">
                          <a:solidFill>
                            <a:srgbClr val="C00000"/>
                          </a:solidFill>
                          <a:hlinkClick r:id="" action="ppaction://hlinkshowjump?jump=lastslid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ΔΕΥΤΕΡΗ</a:t>
                      </a:r>
                      <a:endParaRPr lang="el-GR" sz="4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613503"/>
                  </a:ext>
                </a:extLst>
              </a:tr>
            </a:tbl>
          </a:graphicData>
        </a:graphic>
      </p:graphicFrame>
      <p:graphicFrame>
        <p:nvGraphicFramePr>
          <p:cNvPr id="8" name="Πίνακας 7">
            <a:extLst>
              <a:ext uri="{FF2B5EF4-FFF2-40B4-BE49-F238E27FC236}">
                <a16:creationId xmlns:a16="http://schemas.microsoft.com/office/drawing/2014/main" id="{9FC3A5B9-D98E-4285-A444-BE5A59975B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160525"/>
              </p:ext>
            </p:extLst>
          </p:nvPr>
        </p:nvGraphicFramePr>
        <p:xfrm>
          <a:off x="7686261" y="4625796"/>
          <a:ext cx="2915479" cy="701040"/>
        </p:xfrm>
        <a:graphic>
          <a:graphicData uri="http://schemas.openxmlformats.org/drawingml/2006/table">
            <a:tbl>
              <a:tblPr/>
              <a:tblGrid>
                <a:gridCol w="2915479">
                  <a:extLst>
                    <a:ext uri="{9D8B030D-6E8A-4147-A177-3AD203B41FA5}">
                      <a16:colId xmlns:a16="http://schemas.microsoft.com/office/drawing/2014/main" val="2830535356"/>
                    </a:ext>
                  </a:extLst>
                </a:gridCol>
              </a:tblGrid>
              <a:tr h="568257">
                <a:tc>
                  <a:txBody>
                    <a:bodyPr/>
                    <a:lstStyle/>
                    <a:p>
                      <a:pPr algn="ctr"/>
                      <a:r>
                        <a:rPr lang="el-GR" sz="4000" dirty="0">
                          <a:solidFill>
                            <a:srgbClr val="C00000"/>
                          </a:solidFill>
                          <a:hlinkClick r:id="" action="ppaction://hlinkshowjump?jump=nextslid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ΤΡΙΤΗ</a:t>
                      </a:r>
                      <a:endParaRPr lang="el-GR" sz="4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613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1542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780">
        <p:circle/>
      </p:transition>
    </mc:Choice>
    <mc:Fallback xmlns="">
      <p:transition spd="slow" advTm="10780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 descr="Εικόνα που περιέχει σχεδίαση&#10;&#10;Περιγραφή που δημιουργήθηκε αυτόματα">
            <a:hlinkClick r:id="" action="ppaction://noaction">
              <a:snd r:embed="rId2" name="applause.wav"/>
            </a:hlinkClick>
            <a:extLst>
              <a:ext uri="{FF2B5EF4-FFF2-40B4-BE49-F238E27FC236}">
                <a16:creationId xmlns:a16="http://schemas.microsoft.com/office/drawing/2014/main" id="{A72E0730-3864-4502-88F3-ECFE7197FA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8458" y="306132"/>
            <a:ext cx="4174435" cy="3679224"/>
          </a:xfrm>
          <a:prstGeom prst="rect">
            <a:avLst/>
          </a:prstGeom>
        </p:spPr>
      </p:pic>
      <p:sp>
        <p:nvSpPr>
          <p:cNvPr id="6" name="Βέλος: Δεξιό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C2B5A6C-14CF-46AA-A918-2D5FC8DB1F6D}"/>
              </a:ext>
            </a:extLst>
          </p:cNvPr>
          <p:cNvSpPr/>
          <p:nvPr/>
        </p:nvSpPr>
        <p:spPr>
          <a:xfrm>
            <a:off x="1434904" y="4445391"/>
            <a:ext cx="3680435" cy="11430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7" name="Πίνακας 6">
            <a:extLst>
              <a:ext uri="{FF2B5EF4-FFF2-40B4-BE49-F238E27FC236}">
                <a16:creationId xmlns:a16="http://schemas.microsoft.com/office/drawing/2014/main" id="{B362F44C-E75B-422E-BEA6-FB25D1F8AE51}"/>
              </a:ext>
            </a:extLst>
          </p:cNvPr>
          <p:cNvGraphicFramePr>
            <a:graphicFrameLocks noGrp="1"/>
          </p:cNvGraphicFramePr>
          <p:nvPr/>
        </p:nvGraphicFramePr>
        <p:xfrm>
          <a:off x="1550504" y="4757529"/>
          <a:ext cx="2517913" cy="518160"/>
        </p:xfrm>
        <a:graphic>
          <a:graphicData uri="http://schemas.openxmlformats.org/drawingml/2006/table">
            <a:tbl>
              <a:tblPr/>
              <a:tblGrid>
                <a:gridCol w="2517913">
                  <a:extLst>
                    <a:ext uri="{9D8B030D-6E8A-4147-A177-3AD203B41FA5}">
                      <a16:colId xmlns:a16="http://schemas.microsoft.com/office/drawing/2014/main" val="1492785874"/>
                    </a:ext>
                  </a:extLst>
                </a:gridCol>
              </a:tblGrid>
              <a:tr h="463827">
                <a:tc>
                  <a:txBody>
                    <a:bodyPr/>
                    <a:lstStyle/>
                    <a:p>
                      <a:r>
                        <a:rPr lang="el-GR" sz="2800" dirty="0"/>
                        <a:t>ΣΥΝΕΧΙΣΕ…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627446"/>
                  </a:ext>
                </a:extLst>
              </a:tr>
            </a:tbl>
          </a:graphicData>
        </a:graphic>
      </p:graphicFrame>
      <p:pic>
        <p:nvPicPr>
          <p:cNvPr id="9" name="Εικόνα 8" descr="Εικόνα που περιέχει καθιστός, σχεδίαση, λευκό, αναζήτηση&#10;&#10;Περιγραφή που δημιουργήθηκε αυτόματα">
            <a:extLst>
              <a:ext uri="{FF2B5EF4-FFF2-40B4-BE49-F238E27FC236}">
                <a16:creationId xmlns:a16="http://schemas.microsoft.com/office/drawing/2014/main" id="{AF9AD113-B9F2-4FF4-A869-CD0A3BF8CC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551" y="1002073"/>
            <a:ext cx="2314161" cy="2496294"/>
          </a:xfrm>
          <a:prstGeom prst="rect">
            <a:avLst/>
          </a:prstGeom>
        </p:spPr>
      </p:pic>
      <p:pic>
        <p:nvPicPr>
          <p:cNvPr id="11" name="Εικόνα 10" descr="Εικόνα που περιέχει ζώο, θηλαστικό, χλόη, υπαίθριος&#10;&#10;Περιγραφή που δημιουργήθηκε αυτόματα">
            <a:hlinkClick r:id="" action="ppaction://noaction">
              <a:snd r:embed="rId5" name="chimes.wav"/>
            </a:hlinkClick>
            <a:extLst>
              <a:ext uri="{FF2B5EF4-FFF2-40B4-BE49-F238E27FC236}">
                <a16:creationId xmlns:a16="http://schemas.microsoft.com/office/drawing/2014/main" id="{EA44EDFF-8D37-481E-BC9A-C93BE392ABC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186" y="1269609"/>
            <a:ext cx="2834033" cy="2228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2184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4612">
        <p159:morph option="byObject"/>
      </p:transition>
    </mc:Choice>
    <mc:Fallback xmlns="">
      <p:transition spd="slow" advTm="4612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E1DF3C7-22A3-422F-881F-CC38C62ADF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5878" y="758952"/>
            <a:ext cx="8690776" cy="1984248"/>
          </a:xfrm>
        </p:spPr>
        <p:txBody>
          <a:bodyPr>
            <a:normAutofit fontScale="90000"/>
          </a:bodyPr>
          <a:lstStyle/>
          <a:p>
            <a:r>
              <a:rPr lang="el-GR" dirty="0"/>
              <a:t>Σε ποια γραμμή γράφεται η νότα </a:t>
            </a:r>
            <a:r>
              <a:rPr lang="el-GR" dirty="0">
                <a:solidFill>
                  <a:srgbClr val="00B0F0"/>
                </a:solidFill>
              </a:rPr>
              <a:t>ΣΟΛ</a:t>
            </a:r>
            <a:r>
              <a:rPr lang="el-GR" dirty="0"/>
              <a:t>;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12995718-B629-40E1-82B6-F5A07C315E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6676" y="2743200"/>
            <a:ext cx="2425149" cy="1627295"/>
          </a:xfrm>
          <a:prstGeom prst="rect">
            <a:avLst/>
          </a:prstGeom>
        </p:spPr>
      </p:pic>
      <p:graphicFrame>
        <p:nvGraphicFramePr>
          <p:cNvPr id="6" name="Πίνακας 5">
            <a:extLst>
              <a:ext uri="{FF2B5EF4-FFF2-40B4-BE49-F238E27FC236}">
                <a16:creationId xmlns:a16="http://schemas.microsoft.com/office/drawing/2014/main" id="{47AEDD17-EA2B-49DF-894D-19CE8B8095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359277"/>
              </p:ext>
            </p:extLst>
          </p:nvPr>
        </p:nvGraphicFramePr>
        <p:xfrm>
          <a:off x="1211584" y="4625796"/>
          <a:ext cx="2915479" cy="701040"/>
        </p:xfrm>
        <a:graphic>
          <a:graphicData uri="http://schemas.openxmlformats.org/drawingml/2006/table">
            <a:tbl>
              <a:tblPr/>
              <a:tblGrid>
                <a:gridCol w="2915479">
                  <a:extLst>
                    <a:ext uri="{9D8B030D-6E8A-4147-A177-3AD203B41FA5}">
                      <a16:colId xmlns:a16="http://schemas.microsoft.com/office/drawing/2014/main" val="2830535356"/>
                    </a:ext>
                  </a:extLst>
                </a:gridCol>
              </a:tblGrid>
              <a:tr h="568257">
                <a:tc>
                  <a:txBody>
                    <a:bodyPr/>
                    <a:lstStyle/>
                    <a:p>
                      <a:pPr algn="ctr"/>
                      <a:r>
                        <a:rPr lang="el-GR" sz="4000" dirty="0">
                          <a:solidFill>
                            <a:srgbClr val="00B050"/>
                          </a:solidFill>
                          <a:hlinkClick r:id="" action="ppaction://hlinkshowjump?jump=nextslid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ΔΕΥΤΕΡΗ</a:t>
                      </a:r>
                      <a:endParaRPr lang="el-GR" sz="40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613503"/>
                  </a:ext>
                </a:extLst>
              </a:tr>
            </a:tbl>
          </a:graphicData>
        </a:graphic>
      </p:graphicFrame>
      <p:graphicFrame>
        <p:nvGraphicFramePr>
          <p:cNvPr id="7" name="Πίνακας 6">
            <a:extLst>
              <a:ext uri="{FF2B5EF4-FFF2-40B4-BE49-F238E27FC236}">
                <a16:creationId xmlns:a16="http://schemas.microsoft.com/office/drawing/2014/main" id="{6A593712-6E7C-4620-B2BD-1C9CC4F895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319884"/>
              </p:ext>
            </p:extLst>
          </p:nvPr>
        </p:nvGraphicFramePr>
        <p:xfrm>
          <a:off x="4638260" y="5398008"/>
          <a:ext cx="2915479" cy="701040"/>
        </p:xfrm>
        <a:graphic>
          <a:graphicData uri="http://schemas.openxmlformats.org/drawingml/2006/table">
            <a:tbl>
              <a:tblPr/>
              <a:tblGrid>
                <a:gridCol w="2915479">
                  <a:extLst>
                    <a:ext uri="{9D8B030D-6E8A-4147-A177-3AD203B41FA5}">
                      <a16:colId xmlns:a16="http://schemas.microsoft.com/office/drawing/2014/main" val="2830535356"/>
                    </a:ext>
                  </a:extLst>
                </a:gridCol>
              </a:tblGrid>
              <a:tr h="568257">
                <a:tc>
                  <a:txBody>
                    <a:bodyPr/>
                    <a:lstStyle/>
                    <a:p>
                      <a:pPr algn="ctr"/>
                      <a:r>
                        <a:rPr lang="el-GR" sz="4000" dirty="0">
                          <a:solidFill>
                            <a:srgbClr val="00B050"/>
                          </a:solidFill>
                          <a:hlinkClick r:id="" action="ppaction://hlinkshowjump?jump=lastslid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ΠΡΩΤΗ</a:t>
                      </a:r>
                      <a:endParaRPr lang="el-GR" sz="40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10F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613503"/>
                  </a:ext>
                </a:extLst>
              </a:tr>
            </a:tbl>
          </a:graphicData>
        </a:graphic>
      </p:graphicFrame>
      <p:graphicFrame>
        <p:nvGraphicFramePr>
          <p:cNvPr id="8" name="Πίνακας 7">
            <a:extLst>
              <a:ext uri="{FF2B5EF4-FFF2-40B4-BE49-F238E27FC236}">
                <a16:creationId xmlns:a16="http://schemas.microsoft.com/office/drawing/2014/main" id="{3122047F-9126-444D-9B3F-5AA7ED0537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138508"/>
              </p:ext>
            </p:extLst>
          </p:nvPr>
        </p:nvGraphicFramePr>
        <p:xfrm>
          <a:off x="8081175" y="4625796"/>
          <a:ext cx="2915479" cy="701040"/>
        </p:xfrm>
        <a:graphic>
          <a:graphicData uri="http://schemas.openxmlformats.org/drawingml/2006/table">
            <a:tbl>
              <a:tblPr/>
              <a:tblGrid>
                <a:gridCol w="2915479">
                  <a:extLst>
                    <a:ext uri="{9D8B030D-6E8A-4147-A177-3AD203B41FA5}">
                      <a16:colId xmlns:a16="http://schemas.microsoft.com/office/drawing/2014/main" val="2830535356"/>
                    </a:ext>
                  </a:extLst>
                </a:gridCol>
              </a:tblGrid>
              <a:tr h="568257">
                <a:tc>
                  <a:txBody>
                    <a:bodyPr/>
                    <a:lstStyle/>
                    <a:p>
                      <a:pPr algn="ctr"/>
                      <a:r>
                        <a:rPr lang="el-GR" sz="4000" dirty="0">
                          <a:solidFill>
                            <a:srgbClr val="00B050"/>
                          </a:solidFill>
                          <a:hlinkClick r:id="" action="ppaction://hlinkshowjump?jump=lastslid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ΤΡΙΤΗ</a:t>
                      </a:r>
                      <a:endParaRPr lang="el-GR" sz="40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613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3480724"/>
      </p:ext>
    </p:extLst>
  </p:cSld>
  <p:clrMapOvr>
    <a:masterClrMapping/>
  </p:clrMapOvr>
  <p:transition spd="slow" advTm="9845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 descr="Εικόνα που περιέχει σχεδίαση&#10;&#10;Περιγραφή που δημιουργήθηκε αυτόματα">
            <a:hlinkClick r:id="" action="ppaction://noaction">
              <a:snd r:embed="rId2" name="applause.wav"/>
            </a:hlinkClick>
            <a:extLst>
              <a:ext uri="{FF2B5EF4-FFF2-40B4-BE49-F238E27FC236}">
                <a16:creationId xmlns:a16="http://schemas.microsoft.com/office/drawing/2014/main" id="{A72E0730-3864-4502-88F3-ECFE7197FA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8458" y="306132"/>
            <a:ext cx="4174435" cy="3679224"/>
          </a:xfrm>
          <a:prstGeom prst="rect">
            <a:avLst/>
          </a:prstGeom>
        </p:spPr>
      </p:pic>
      <p:sp>
        <p:nvSpPr>
          <p:cNvPr id="6" name="Βέλος: Δεξιό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C2B5A6C-14CF-46AA-A918-2D5FC8DB1F6D}"/>
              </a:ext>
            </a:extLst>
          </p:cNvPr>
          <p:cNvSpPr/>
          <p:nvPr/>
        </p:nvSpPr>
        <p:spPr>
          <a:xfrm>
            <a:off x="1434904" y="4445391"/>
            <a:ext cx="3680435" cy="11430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7" name="Πίνακας 6">
            <a:extLst>
              <a:ext uri="{FF2B5EF4-FFF2-40B4-BE49-F238E27FC236}">
                <a16:creationId xmlns:a16="http://schemas.microsoft.com/office/drawing/2014/main" id="{B362F44C-E75B-422E-BEA6-FB25D1F8AE51}"/>
              </a:ext>
            </a:extLst>
          </p:cNvPr>
          <p:cNvGraphicFramePr>
            <a:graphicFrameLocks noGrp="1"/>
          </p:cNvGraphicFramePr>
          <p:nvPr/>
        </p:nvGraphicFramePr>
        <p:xfrm>
          <a:off x="1550504" y="4757529"/>
          <a:ext cx="2517913" cy="518160"/>
        </p:xfrm>
        <a:graphic>
          <a:graphicData uri="http://schemas.openxmlformats.org/drawingml/2006/table">
            <a:tbl>
              <a:tblPr/>
              <a:tblGrid>
                <a:gridCol w="2517913">
                  <a:extLst>
                    <a:ext uri="{9D8B030D-6E8A-4147-A177-3AD203B41FA5}">
                      <a16:colId xmlns:a16="http://schemas.microsoft.com/office/drawing/2014/main" val="1492785874"/>
                    </a:ext>
                  </a:extLst>
                </a:gridCol>
              </a:tblGrid>
              <a:tr h="463827">
                <a:tc>
                  <a:txBody>
                    <a:bodyPr/>
                    <a:lstStyle/>
                    <a:p>
                      <a:r>
                        <a:rPr lang="el-GR" sz="2800" dirty="0"/>
                        <a:t>ΣΥΝΕΧΙΣΕ…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627446"/>
                  </a:ext>
                </a:extLst>
              </a:tr>
            </a:tbl>
          </a:graphicData>
        </a:graphic>
      </p:graphicFrame>
      <p:pic>
        <p:nvPicPr>
          <p:cNvPr id="9" name="Εικόνα 8" descr="Εικόνα που περιέχει καθιστός, σχεδίαση, λευκό, αναζήτηση&#10;&#10;Περιγραφή που δημιουργήθηκε αυτόματα">
            <a:extLst>
              <a:ext uri="{FF2B5EF4-FFF2-40B4-BE49-F238E27FC236}">
                <a16:creationId xmlns:a16="http://schemas.microsoft.com/office/drawing/2014/main" id="{AF9AD113-B9F2-4FF4-A869-CD0A3BF8CC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551" y="1002073"/>
            <a:ext cx="2314161" cy="2496294"/>
          </a:xfrm>
          <a:prstGeom prst="rect">
            <a:avLst/>
          </a:prstGeom>
        </p:spPr>
      </p:pic>
      <p:pic>
        <p:nvPicPr>
          <p:cNvPr id="11" name="Εικόνα 10" descr="Εικόνα που περιέχει ζώο, θηλαστικό, χλόη, υπαίθριος&#10;&#10;Περιγραφή που δημιουργήθηκε αυτόματα">
            <a:hlinkClick r:id="" action="ppaction://noaction">
              <a:snd r:embed="rId5" name="chimes.wav"/>
            </a:hlinkClick>
            <a:extLst>
              <a:ext uri="{FF2B5EF4-FFF2-40B4-BE49-F238E27FC236}">
                <a16:creationId xmlns:a16="http://schemas.microsoft.com/office/drawing/2014/main" id="{EA44EDFF-8D37-481E-BC9A-C93BE392ABC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186" y="1269609"/>
            <a:ext cx="2834033" cy="2228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5536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3087">
        <p159:morph option="byObject"/>
      </p:transition>
    </mc:Choice>
    <mc:Fallback xmlns="">
      <p:transition spd="slow" advTm="3087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2A2E572-6279-45FE-83D9-6DC846E45E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0922" y="758952"/>
            <a:ext cx="8584758" cy="2130022"/>
          </a:xfrm>
        </p:spPr>
        <p:txBody>
          <a:bodyPr>
            <a:normAutofit fontScale="90000"/>
          </a:bodyPr>
          <a:lstStyle/>
          <a:p>
            <a:r>
              <a:rPr lang="el-GR" dirty="0"/>
              <a:t>Σε ποια γραμμή γράφεται η νότα </a:t>
            </a:r>
            <a:r>
              <a:rPr lang="el-GR" dirty="0">
                <a:solidFill>
                  <a:srgbClr val="FFFF00"/>
                </a:solidFill>
              </a:rPr>
              <a:t>ΜΙ</a:t>
            </a:r>
            <a:r>
              <a:rPr lang="el-GR" dirty="0"/>
              <a:t>;</a:t>
            </a:r>
          </a:p>
        </p:txBody>
      </p:sp>
      <p:pic>
        <p:nvPicPr>
          <p:cNvPr id="5" name="Εικόνα 4" descr="Εικόνα που περιέχει ποδήλατο&#10;&#10;Περιγραφή που δημιουργήθηκε αυτόματα">
            <a:extLst>
              <a:ext uri="{FF2B5EF4-FFF2-40B4-BE49-F238E27FC236}">
                <a16:creationId xmlns:a16="http://schemas.microsoft.com/office/drawing/2014/main" id="{EA7F8668-E640-4C3F-AC13-D736C64572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737" y="2888974"/>
            <a:ext cx="1934698" cy="1486073"/>
          </a:xfrm>
          <a:prstGeom prst="rect">
            <a:avLst/>
          </a:prstGeom>
        </p:spPr>
      </p:pic>
      <p:graphicFrame>
        <p:nvGraphicFramePr>
          <p:cNvPr id="6" name="Πίνακας 5">
            <a:extLst>
              <a:ext uri="{FF2B5EF4-FFF2-40B4-BE49-F238E27FC236}">
                <a16:creationId xmlns:a16="http://schemas.microsoft.com/office/drawing/2014/main" id="{A86BF236-BF33-4D44-8B74-1B20E424E7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224724"/>
              </p:ext>
            </p:extLst>
          </p:nvPr>
        </p:nvGraphicFramePr>
        <p:xfrm>
          <a:off x="1211584" y="4625796"/>
          <a:ext cx="2915479" cy="701040"/>
        </p:xfrm>
        <a:graphic>
          <a:graphicData uri="http://schemas.openxmlformats.org/drawingml/2006/table">
            <a:tbl>
              <a:tblPr/>
              <a:tblGrid>
                <a:gridCol w="2915479">
                  <a:extLst>
                    <a:ext uri="{9D8B030D-6E8A-4147-A177-3AD203B41FA5}">
                      <a16:colId xmlns:a16="http://schemas.microsoft.com/office/drawing/2014/main" val="2830535356"/>
                    </a:ext>
                  </a:extLst>
                </a:gridCol>
              </a:tblGrid>
              <a:tr h="568257">
                <a:tc>
                  <a:txBody>
                    <a:bodyPr/>
                    <a:lstStyle/>
                    <a:p>
                      <a:pPr algn="ctr"/>
                      <a:r>
                        <a:rPr lang="el-GR" sz="4000" dirty="0">
                          <a:solidFill>
                            <a:schemeClr val="accent3">
                              <a:lumMod val="50000"/>
                            </a:schemeClr>
                          </a:solidFill>
                          <a:hlinkClick r:id="" action="ppaction://hlinkshowjump?jump=lastslid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ΤΡΙΤΗ</a:t>
                      </a:r>
                      <a:endParaRPr lang="el-GR" sz="40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613503"/>
                  </a:ext>
                </a:extLst>
              </a:tr>
            </a:tbl>
          </a:graphicData>
        </a:graphic>
      </p:graphicFrame>
      <p:graphicFrame>
        <p:nvGraphicFramePr>
          <p:cNvPr id="7" name="Πίνακας 6">
            <a:extLst>
              <a:ext uri="{FF2B5EF4-FFF2-40B4-BE49-F238E27FC236}">
                <a16:creationId xmlns:a16="http://schemas.microsoft.com/office/drawing/2014/main" id="{C9EF5BDF-41AB-4CA2-A990-48B97B3C03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655378"/>
              </p:ext>
            </p:extLst>
          </p:nvPr>
        </p:nvGraphicFramePr>
        <p:xfrm>
          <a:off x="4638260" y="5398008"/>
          <a:ext cx="2915479" cy="701040"/>
        </p:xfrm>
        <a:graphic>
          <a:graphicData uri="http://schemas.openxmlformats.org/drawingml/2006/table">
            <a:tbl>
              <a:tblPr/>
              <a:tblGrid>
                <a:gridCol w="2915479">
                  <a:extLst>
                    <a:ext uri="{9D8B030D-6E8A-4147-A177-3AD203B41FA5}">
                      <a16:colId xmlns:a16="http://schemas.microsoft.com/office/drawing/2014/main" val="2830535356"/>
                    </a:ext>
                  </a:extLst>
                </a:gridCol>
              </a:tblGrid>
              <a:tr h="568257">
                <a:tc>
                  <a:txBody>
                    <a:bodyPr/>
                    <a:lstStyle/>
                    <a:p>
                      <a:pPr algn="ctr"/>
                      <a:r>
                        <a:rPr lang="el-GR" sz="4000" dirty="0">
                          <a:solidFill>
                            <a:schemeClr val="accent3">
                              <a:lumMod val="50000"/>
                            </a:schemeClr>
                          </a:solidFill>
                          <a:hlinkClick r:id="" action="ppaction://hlinkshowjump?jump=nextslid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ΠΡΩΤΗ</a:t>
                      </a:r>
                      <a:endParaRPr lang="el-GR" sz="40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613503"/>
                  </a:ext>
                </a:extLst>
              </a:tr>
            </a:tbl>
          </a:graphicData>
        </a:graphic>
      </p:graphicFrame>
      <p:graphicFrame>
        <p:nvGraphicFramePr>
          <p:cNvPr id="8" name="Πίνακας 7">
            <a:extLst>
              <a:ext uri="{FF2B5EF4-FFF2-40B4-BE49-F238E27FC236}">
                <a16:creationId xmlns:a16="http://schemas.microsoft.com/office/drawing/2014/main" id="{3F47177F-4083-4320-8FE2-80C2EBFE10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552049"/>
              </p:ext>
            </p:extLst>
          </p:nvPr>
        </p:nvGraphicFramePr>
        <p:xfrm>
          <a:off x="8064937" y="4625796"/>
          <a:ext cx="2915479" cy="701040"/>
        </p:xfrm>
        <a:graphic>
          <a:graphicData uri="http://schemas.openxmlformats.org/drawingml/2006/table">
            <a:tbl>
              <a:tblPr/>
              <a:tblGrid>
                <a:gridCol w="2915479">
                  <a:extLst>
                    <a:ext uri="{9D8B030D-6E8A-4147-A177-3AD203B41FA5}">
                      <a16:colId xmlns:a16="http://schemas.microsoft.com/office/drawing/2014/main" val="2830535356"/>
                    </a:ext>
                  </a:extLst>
                </a:gridCol>
              </a:tblGrid>
              <a:tr h="568257">
                <a:tc>
                  <a:txBody>
                    <a:bodyPr/>
                    <a:lstStyle/>
                    <a:p>
                      <a:pPr algn="ctr"/>
                      <a:r>
                        <a:rPr lang="el-GR" sz="4000" dirty="0">
                          <a:solidFill>
                            <a:schemeClr val="accent3">
                              <a:lumMod val="50000"/>
                            </a:schemeClr>
                          </a:solidFill>
                          <a:hlinkClick r:id="" action="ppaction://hlinkshowjump?jump=lastslid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ΔΕΥΤΕΡΗ</a:t>
                      </a:r>
                      <a:endParaRPr lang="el-GR" sz="40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613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237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13045">
        <p14:flash/>
      </p:transition>
    </mc:Choice>
    <mc:Fallback xmlns="">
      <p:transition spd="slow" advTm="13045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 descr="Εικόνα που περιέχει σχεδίαση&#10;&#10;Περιγραφή που δημιουργήθηκε αυτόματα">
            <a:hlinkClick r:id="" action="ppaction://noaction">
              <a:snd r:embed="rId2" name="applause.wav"/>
            </a:hlinkClick>
            <a:extLst>
              <a:ext uri="{FF2B5EF4-FFF2-40B4-BE49-F238E27FC236}">
                <a16:creationId xmlns:a16="http://schemas.microsoft.com/office/drawing/2014/main" id="{A72E0730-3864-4502-88F3-ECFE7197FA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8458" y="306132"/>
            <a:ext cx="4174435" cy="3679224"/>
          </a:xfrm>
          <a:prstGeom prst="rect">
            <a:avLst/>
          </a:prstGeom>
        </p:spPr>
      </p:pic>
      <p:sp>
        <p:nvSpPr>
          <p:cNvPr id="6" name="Βέλος: Δεξιό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C2B5A6C-14CF-46AA-A918-2D5FC8DB1F6D}"/>
              </a:ext>
            </a:extLst>
          </p:cNvPr>
          <p:cNvSpPr/>
          <p:nvPr/>
        </p:nvSpPr>
        <p:spPr>
          <a:xfrm>
            <a:off x="1434904" y="4445391"/>
            <a:ext cx="3680435" cy="11430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7" name="Πίνακας 6">
            <a:extLst>
              <a:ext uri="{FF2B5EF4-FFF2-40B4-BE49-F238E27FC236}">
                <a16:creationId xmlns:a16="http://schemas.microsoft.com/office/drawing/2014/main" id="{B362F44C-E75B-422E-BEA6-FB25D1F8AE51}"/>
              </a:ext>
            </a:extLst>
          </p:cNvPr>
          <p:cNvGraphicFramePr>
            <a:graphicFrameLocks noGrp="1"/>
          </p:cNvGraphicFramePr>
          <p:nvPr/>
        </p:nvGraphicFramePr>
        <p:xfrm>
          <a:off x="1550504" y="4757529"/>
          <a:ext cx="2517913" cy="518160"/>
        </p:xfrm>
        <a:graphic>
          <a:graphicData uri="http://schemas.openxmlformats.org/drawingml/2006/table">
            <a:tbl>
              <a:tblPr/>
              <a:tblGrid>
                <a:gridCol w="2517913">
                  <a:extLst>
                    <a:ext uri="{9D8B030D-6E8A-4147-A177-3AD203B41FA5}">
                      <a16:colId xmlns:a16="http://schemas.microsoft.com/office/drawing/2014/main" val="1492785874"/>
                    </a:ext>
                  </a:extLst>
                </a:gridCol>
              </a:tblGrid>
              <a:tr h="463827">
                <a:tc>
                  <a:txBody>
                    <a:bodyPr/>
                    <a:lstStyle/>
                    <a:p>
                      <a:r>
                        <a:rPr lang="el-GR" sz="2800" dirty="0"/>
                        <a:t>ΣΥΝΕΧΙΣΕ…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627446"/>
                  </a:ext>
                </a:extLst>
              </a:tr>
            </a:tbl>
          </a:graphicData>
        </a:graphic>
      </p:graphicFrame>
      <p:pic>
        <p:nvPicPr>
          <p:cNvPr id="9" name="Εικόνα 8" descr="Εικόνα που περιέχει καθιστός, σχεδίαση, λευκό, αναζήτηση&#10;&#10;Περιγραφή που δημιουργήθηκε αυτόματα">
            <a:extLst>
              <a:ext uri="{FF2B5EF4-FFF2-40B4-BE49-F238E27FC236}">
                <a16:creationId xmlns:a16="http://schemas.microsoft.com/office/drawing/2014/main" id="{AF9AD113-B9F2-4FF4-A869-CD0A3BF8CC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551" y="1002073"/>
            <a:ext cx="2314161" cy="2496294"/>
          </a:xfrm>
          <a:prstGeom prst="rect">
            <a:avLst/>
          </a:prstGeom>
        </p:spPr>
      </p:pic>
      <p:pic>
        <p:nvPicPr>
          <p:cNvPr id="11" name="Εικόνα 10" descr="Εικόνα που περιέχει ζώο, θηλαστικό, χλόη, υπαίθριος&#10;&#10;Περιγραφή που δημιουργήθηκε αυτόματα">
            <a:hlinkClick r:id="" action="ppaction://noaction">
              <a:snd r:embed="rId5" name="chimes.wav"/>
            </a:hlinkClick>
            <a:extLst>
              <a:ext uri="{FF2B5EF4-FFF2-40B4-BE49-F238E27FC236}">
                <a16:creationId xmlns:a16="http://schemas.microsoft.com/office/drawing/2014/main" id="{EA44EDFF-8D37-481E-BC9A-C93BE392ABC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186" y="1269609"/>
            <a:ext cx="2834033" cy="2228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2934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3737">
        <p159:morph option="byObject"/>
      </p:transition>
    </mc:Choice>
    <mc:Fallback xmlns="">
      <p:transition spd="slow" advTm="3737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FFA8802-026E-47BA-A459-4619D04005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6608" y="758952"/>
            <a:ext cx="8969071" cy="2289048"/>
          </a:xfrm>
        </p:spPr>
        <p:txBody>
          <a:bodyPr/>
          <a:lstStyle/>
          <a:p>
            <a:r>
              <a:rPr lang="el-GR" dirty="0"/>
              <a:t>Σε ποιο διάστημα γράφεται η νότα </a:t>
            </a:r>
            <a:r>
              <a:rPr lang="el-GR" dirty="0">
                <a:solidFill>
                  <a:srgbClr val="0070C0"/>
                </a:solidFill>
              </a:rPr>
              <a:t>ΛΑ</a:t>
            </a:r>
            <a:r>
              <a:rPr lang="el-GR" dirty="0"/>
              <a:t>;</a:t>
            </a:r>
          </a:p>
        </p:txBody>
      </p:sp>
      <p:pic>
        <p:nvPicPr>
          <p:cNvPr id="5" name="Εικόνα 4" descr="Εικόνα που περιέχει σχεδίαση&#10;&#10;Περιγραφή που δημιουργήθηκε αυτόματα">
            <a:extLst>
              <a:ext uri="{FF2B5EF4-FFF2-40B4-BE49-F238E27FC236}">
                <a16:creationId xmlns:a16="http://schemas.microsoft.com/office/drawing/2014/main" id="{30B852D4-3D94-4880-904E-8D3EB7698A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551" y="2844459"/>
            <a:ext cx="2819400" cy="1619250"/>
          </a:xfrm>
          <a:prstGeom prst="rect">
            <a:avLst/>
          </a:prstGeom>
        </p:spPr>
      </p:pic>
      <p:graphicFrame>
        <p:nvGraphicFramePr>
          <p:cNvPr id="6" name="Πίνακας 5">
            <a:extLst>
              <a:ext uri="{FF2B5EF4-FFF2-40B4-BE49-F238E27FC236}">
                <a16:creationId xmlns:a16="http://schemas.microsoft.com/office/drawing/2014/main" id="{0D6E775A-5835-475F-AEF2-1DDD42D62B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762120"/>
              </p:ext>
            </p:extLst>
          </p:nvPr>
        </p:nvGraphicFramePr>
        <p:xfrm>
          <a:off x="1211584" y="4625796"/>
          <a:ext cx="2915479" cy="701040"/>
        </p:xfrm>
        <a:graphic>
          <a:graphicData uri="http://schemas.openxmlformats.org/drawingml/2006/table">
            <a:tbl>
              <a:tblPr/>
              <a:tblGrid>
                <a:gridCol w="2915479">
                  <a:extLst>
                    <a:ext uri="{9D8B030D-6E8A-4147-A177-3AD203B41FA5}">
                      <a16:colId xmlns:a16="http://schemas.microsoft.com/office/drawing/2014/main" val="2830535356"/>
                    </a:ext>
                  </a:extLst>
                </a:gridCol>
              </a:tblGrid>
              <a:tr h="568257">
                <a:tc>
                  <a:txBody>
                    <a:bodyPr/>
                    <a:lstStyle/>
                    <a:p>
                      <a:pPr algn="ctr"/>
                      <a:r>
                        <a:rPr lang="el-GR" sz="40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hlinkClick r:id="" action="ppaction://hlinkshowjump?jump=lastslid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ΤΡΙΤΟ</a:t>
                      </a:r>
                      <a:endParaRPr lang="el-GR" sz="40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613503"/>
                  </a:ext>
                </a:extLst>
              </a:tr>
            </a:tbl>
          </a:graphicData>
        </a:graphic>
      </p:graphicFrame>
      <p:graphicFrame>
        <p:nvGraphicFramePr>
          <p:cNvPr id="7" name="Πίνακας 6">
            <a:extLst>
              <a:ext uri="{FF2B5EF4-FFF2-40B4-BE49-F238E27FC236}">
                <a16:creationId xmlns:a16="http://schemas.microsoft.com/office/drawing/2014/main" id="{8039F01C-648F-4A51-9E9D-A2C2627B47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4262"/>
              </p:ext>
            </p:extLst>
          </p:nvPr>
        </p:nvGraphicFramePr>
        <p:xfrm>
          <a:off x="4623472" y="5398008"/>
          <a:ext cx="2915479" cy="701040"/>
        </p:xfrm>
        <a:graphic>
          <a:graphicData uri="http://schemas.openxmlformats.org/drawingml/2006/table">
            <a:tbl>
              <a:tblPr/>
              <a:tblGrid>
                <a:gridCol w="2915479">
                  <a:extLst>
                    <a:ext uri="{9D8B030D-6E8A-4147-A177-3AD203B41FA5}">
                      <a16:colId xmlns:a16="http://schemas.microsoft.com/office/drawing/2014/main" val="2830535356"/>
                    </a:ext>
                  </a:extLst>
                </a:gridCol>
              </a:tblGrid>
              <a:tr h="568257">
                <a:tc>
                  <a:txBody>
                    <a:bodyPr/>
                    <a:lstStyle/>
                    <a:p>
                      <a:pPr algn="ctr"/>
                      <a:r>
                        <a:rPr lang="el-GR" sz="40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hlinkClick r:id="" action="ppaction://hlinkshowjump?jump=lastslid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ΠΡΩΤΟ</a:t>
                      </a:r>
                      <a:endParaRPr lang="el-GR" sz="40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613503"/>
                  </a:ext>
                </a:extLst>
              </a:tr>
            </a:tbl>
          </a:graphicData>
        </a:graphic>
      </p:graphicFrame>
      <p:graphicFrame>
        <p:nvGraphicFramePr>
          <p:cNvPr id="8" name="Πίνακας 7">
            <a:extLst>
              <a:ext uri="{FF2B5EF4-FFF2-40B4-BE49-F238E27FC236}">
                <a16:creationId xmlns:a16="http://schemas.microsoft.com/office/drawing/2014/main" id="{48C9F0AB-7BDD-43A4-B3C9-E3D18114EE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052216"/>
              </p:ext>
            </p:extLst>
          </p:nvPr>
        </p:nvGraphicFramePr>
        <p:xfrm>
          <a:off x="8081889" y="4625796"/>
          <a:ext cx="2915479" cy="701040"/>
        </p:xfrm>
        <a:graphic>
          <a:graphicData uri="http://schemas.openxmlformats.org/drawingml/2006/table">
            <a:tbl>
              <a:tblPr/>
              <a:tblGrid>
                <a:gridCol w="2915479">
                  <a:extLst>
                    <a:ext uri="{9D8B030D-6E8A-4147-A177-3AD203B41FA5}">
                      <a16:colId xmlns:a16="http://schemas.microsoft.com/office/drawing/2014/main" val="2830535356"/>
                    </a:ext>
                  </a:extLst>
                </a:gridCol>
              </a:tblGrid>
              <a:tr h="568257">
                <a:tc>
                  <a:txBody>
                    <a:bodyPr/>
                    <a:lstStyle/>
                    <a:p>
                      <a:pPr algn="ctr"/>
                      <a:r>
                        <a:rPr lang="el-GR" sz="40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hlinkClick r:id="" action="ppaction://hlinkshowjump?jump=nextslid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ΔΕΥΤΕΡΟ</a:t>
                      </a:r>
                      <a:endParaRPr lang="el-GR" sz="40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613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7550168"/>
      </p:ext>
    </p:extLst>
  </p:cSld>
  <p:clrMapOvr>
    <a:masterClrMapping/>
  </p:clrMapOvr>
  <p:transition spd="slow" advTm="20149">
    <p:cov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 descr="Εικόνα που περιέχει σχεδίαση&#10;&#10;Περιγραφή που δημιουργήθηκε αυτόματα">
            <a:hlinkClick r:id="" action="ppaction://noaction">
              <a:snd r:embed="rId2" name="applause.wav"/>
            </a:hlinkClick>
            <a:extLst>
              <a:ext uri="{FF2B5EF4-FFF2-40B4-BE49-F238E27FC236}">
                <a16:creationId xmlns:a16="http://schemas.microsoft.com/office/drawing/2014/main" id="{A72E0730-3864-4502-88F3-ECFE7197FA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8458" y="306132"/>
            <a:ext cx="4174435" cy="3679224"/>
          </a:xfrm>
          <a:prstGeom prst="rect">
            <a:avLst/>
          </a:prstGeom>
        </p:spPr>
      </p:pic>
      <p:graphicFrame>
        <p:nvGraphicFramePr>
          <p:cNvPr id="7" name="Πίνακας 6">
            <a:extLst>
              <a:ext uri="{FF2B5EF4-FFF2-40B4-BE49-F238E27FC236}">
                <a16:creationId xmlns:a16="http://schemas.microsoft.com/office/drawing/2014/main" id="{B362F44C-E75B-422E-BEA6-FB25D1F8AE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352423"/>
              </p:ext>
            </p:extLst>
          </p:nvPr>
        </p:nvGraphicFramePr>
        <p:xfrm>
          <a:off x="1364567" y="4740812"/>
          <a:ext cx="3460651" cy="822960"/>
        </p:xfrm>
        <a:graphic>
          <a:graphicData uri="http://schemas.openxmlformats.org/drawingml/2006/table">
            <a:tbl>
              <a:tblPr/>
              <a:tblGrid>
                <a:gridCol w="3460651">
                  <a:extLst>
                    <a:ext uri="{9D8B030D-6E8A-4147-A177-3AD203B41FA5}">
                      <a16:colId xmlns:a16="http://schemas.microsoft.com/office/drawing/2014/main" val="1492785874"/>
                    </a:ext>
                  </a:extLst>
                </a:gridCol>
              </a:tblGrid>
              <a:tr h="534877">
                <a:tc>
                  <a:txBody>
                    <a:bodyPr/>
                    <a:lstStyle/>
                    <a:p>
                      <a:r>
                        <a:rPr lang="el-GR" sz="2800" dirty="0">
                          <a:hlinkClick r:id="" action="ppaction://hlinkshowjump?jump=endshow"/>
                        </a:rPr>
                        <a:t>     </a:t>
                      </a:r>
                      <a:r>
                        <a:rPr lang="el-GR" sz="4800" dirty="0">
                          <a:hlinkClick r:id="" action="ppaction://hlinkshowjump?jump=endshow"/>
                        </a:rPr>
                        <a:t>ΤΕΛΟΣ</a:t>
                      </a:r>
                      <a:endParaRPr lang="el-GR" sz="48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27446"/>
                  </a:ext>
                </a:extLst>
              </a:tr>
            </a:tbl>
          </a:graphicData>
        </a:graphic>
      </p:graphicFrame>
      <p:pic>
        <p:nvPicPr>
          <p:cNvPr id="9" name="Εικόνα 8" descr="Εικόνα που περιέχει καθιστός, σχεδίαση, λευκό, αναζήτηση&#10;&#10;Περιγραφή που δημιουργήθηκε αυτόματα">
            <a:extLst>
              <a:ext uri="{FF2B5EF4-FFF2-40B4-BE49-F238E27FC236}">
                <a16:creationId xmlns:a16="http://schemas.microsoft.com/office/drawing/2014/main" id="{AF9AD113-B9F2-4FF4-A869-CD0A3BF8CC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551" y="1002073"/>
            <a:ext cx="2314161" cy="2496294"/>
          </a:xfrm>
          <a:prstGeom prst="rect">
            <a:avLst/>
          </a:prstGeom>
        </p:spPr>
      </p:pic>
      <p:pic>
        <p:nvPicPr>
          <p:cNvPr id="11" name="Εικόνα 10" descr="Εικόνα που περιέχει ζώο, θηλαστικό, χλόη, υπαίθριος&#10;&#10;Περιγραφή που δημιουργήθηκε αυτόματα">
            <a:hlinkClick r:id="" action="ppaction://noaction">
              <a:snd r:embed="rId5" name="chimes.wav"/>
            </a:hlinkClick>
            <a:extLst>
              <a:ext uri="{FF2B5EF4-FFF2-40B4-BE49-F238E27FC236}">
                <a16:creationId xmlns:a16="http://schemas.microsoft.com/office/drawing/2014/main" id="{EA44EDFF-8D37-481E-BC9A-C93BE392ABC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186" y="1269609"/>
            <a:ext cx="2834033" cy="2228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6238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3984">
        <p159:morph option="byObject"/>
      </p:transition>
    </mc:Choice>
    <mc:Fallback xmlns="">
      <p:transition spd="slow" advTm="3984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D552449-61EF-426B-8692-3BAAC32CE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849880"/>
          </a:xfrm>
        </p:spPr>
        <p:txBody>
          <a:bodyPr/>
          <a:lstStyle/>
          <a:p>
            <a:r>
              <a:rPr lang="el-GR" dirty="0"/>
              <a:t>Δεν πειράζει!</a:t>
            </a:r>
          </a:p>
        </p:txBody>
      </p:sp>
      <p:sp>
        <p:nvSpPr>
          <p:cNvPr id="4" name="Βέλος: Αριστερό 3">
            <a:extLst>
              <a:ext uri="{FF2B5EF4-FFF2-40B4-BE49-F238E27FC236}">
                <a16:creationId xmlns:a16="http://schemas.microsoft.com/office/drawing/2014/main" id="{F89ECF72-D045-4AA7-8E8E-B5C92D93E7AB}"/>
              </a:ext>
            </a:extLst>
          </p:cNvPr>
          <p:cNvSpPr/>
          <p:nvPr/>
        </p:nvSpPr>
        <p:spPr>
          <a:xfrm>
            <a:off x="1656521" y="4484205"/>
            <a:ext cx="3352801" cy="114300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5" name="Πίνακας 4">
            <a:extLst>
              <a:ext uri="{FF2B5EF4-FFF2-40B4-BE49-F238E27FC236}">
                <a16:creationId xmlns:a16="http://schemas.microsoft.com/office/drawing/2014/main" id="{DC6699D0-21CF-4B19-BDBD-3499A5FD01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39405"/>
              </p:ext>
            </p:extLst>
          </p:nvPr>
        </p:nvGraphicFramePr>
        <p:xfrm>
          <a:off x="2292626" y="4784035"/>
          <a:ext cx="2716696" cy="543340"/>
        </p:xfrm>
        <a:graphic>
          <a:graphicData uri="http://schemas.openxmlformats.org/drawingml/2006/table">
            <a:tbl>
              <a:tblPr/>
              <a:tblGrid>
                <a:gridCol w="2716696">
                  <a:extLst>
                    <a:ext uri="{9D8B030D-6E8A-4147-A177-3AD203B41FA5}">
                      <a16:colId xmlns:a16="http://schemas.microsoft.com/office/drawing/2014/main" val="3383528653"/>
                    </a:ext>
                  </a:extLst>
                </a:gridCol>
              </a:tblGrid>
              <a:tr h="543340">
                <a:tc>
                  <a:txBody>
                    <a:bodyPr/>
                    <a:lstStyle/>
                    <a:p>
                      <a:r>
                        <a:rPr lang="el-GR" sz="2400" dirty="0">
                          <a:hlinkClick r:id="" action="ppaction://hlinkshowjump?jump=lastslideviewed"/>
                        </a:rPr>
                        <a:t>ΠΗΓΑΙΝΕ ΠΙΣΩ…</a:t>
                      </a:r>
                      <a:endParaRPr lang="el-GR" sz="24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1350634"/>
                  </a:ext>
                </a:extLst>
              </a:tr>
            </a:tbl>
          </a:graphicData>
        </a:graphic>
      </p:graphicFrame>
      <p:pic>
        <p:nvPicPr>
          <p:cNvPr id="7" name="Εικόνα 6" descr="Εικόνα που περιέχει σχεδίαση&#10;&#10;Περιγραφή που δημιουργήθηκε αυτόματα">
            <a:hlinkClick r:id="" action="ppaction://noaction">
              <a:snd r:embed="rId2" name="voltage.wav"/>
            </a:hlinkClick>
            <a:extLst>
              <a:ext uri="{FF2B5EF4-FFF2-40B4-BE49-F238E27FC236}">
                <a16:creationId xmlns:a16="http://schemas.microsoft.com/office/drawing/2014/main" id="{925F1737-FB62-4A6A-BB26-D799E83FF6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6418" y="1113183"/>
            <a:ext cx="2529301" cy="2495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4736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143">
        <p15:prstTrans prst="fracture"/>
      </p:transition>
    </mc:Choice>
    <mc:Fallback xmlns="">
      <p:transition spd="slow" advTm="1143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E362070-691D-44DB-98D4-BC61774B0E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33669C87-E1FC-44DD-BE99-FD2526D3D6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6504" y="758951"/>
            <a:ext cx="7319175" cy="3374931"/>
          </a:xfrm>
        </p:spPr>
        <p:txBody>
          <a:bodyPr>
            <a:normAutofit/>
          </a:bodyPr>
          <a:lstStyle/>
          <a:p>
            <a:r>
              <a:rPr lang="el-GR" dirty="0"/>
              <a:t>Ποια νότα βλέπεις;</a:t>
            </a:r>
          </a:p>
        </p:txBody>
      </p:sp>
      <p:pic>
        <p:nvPicPr>
          <p:cNvPr id="5" name="Εικόνα 4" descr="Εικόνα που περιέχει σχεδίαση&#10;&#10;Περιγραφή που δημιουργήθηκε αυτόματα">
            <a:extLst>
              <a:ext uri="{FF2B5EF4-FFF2-40B4-BE49-F238E27FC236}">
                <a16:creationId xmlns:a16="http://schemas.microsoft.com/office/drawing/2014/main" id="{A5B23A9E-76C5-42DD-82ED-88AD1D4D5E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973" y="2377562"/>
            <a:ext cx="2758331" cy="1584176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A7EFE9C-DAE7-4ECA-BDB2-34E2534B8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58251" y="4294753"/>
            <a:ext cx="71323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32DB1480-5B24-4B37-B70E-C74945DD91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9" name="Πίνακας 8">
            <a:extLst>
              <a:ext uri="{FF2B5EF4-FFF2-40B4-BE49-F238E27FC236}">
                <a16:creationId xmlns:a16="http://schemas.microsoft.com/office/drawing/2014/main" id="{C19E71D2-FBA4-4EFA-8F69-533DE28865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044241"/>
              </p:ext>
            </p:extLst>
          </p:nvPr>
        </p:nvGraphicFramePr>
        <p:xfrm>
          <a:off x="2378764" y="4652301"/>
          <a:ext cx="2915479" cy="701040"/>
        </p:xfrm>
        <a:graphic>
          <a:graphicData uri="http://schemas.openxmlformats.org/drawingml/2006/table">
            <a:tbl>
              <a:tblPr/>
              <a:tblGrid>
                <a:gridCol w="2915479">
                  <a:extLst>
                    <a:ext uri="{9D8B030D-6E8A-4147-A177-3AD203B41FA5}">
                      <a16:colId xmlns:a16="http://schemas.microsoft.com/office/drawing/2014/main" val="2830535356"/>
                    </a:ext>
                  </a:extLst>
                </a:gridCol>
              </a:tblGrid>
              <a:tr h="569843">
                <a:tc>
                  <a:txBody>
                    <a:bodyPr/>
                    <a:lstStyle/>
                    <a:p>
                      <a:pPr algn="ctr"/>
                      <a:r>
                        <a:rPr lang="el-GR" sz="4000" dirty="0">
                          <a:solidFill>
                            <a:srgbClr val="37893F"/>
                          </a:solidFill>
                          <a:hlinkClick r:id="" action="ppaction://hlinkshowjump?jump=nextslid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ΛΑ</a:t>
                      </a:r>
                      <a:endParaRPr lang="el-GR" sz="4000" dirty="0">
                        <a:solidFill>
                          <a:srgbClr val="37893F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5613503"/>
                  </a:ext>
                </a:extLst>
              </a:tr>
            </a:tbl>
          </a:graphicData>
        </a:graphic>
      </p:graphicFrame>
      <p:graphicFrame>
        <p:nvGraphicFramePr>
          <p:cNvPr id="13" name="Πίνακας 12">
            <a:extLst>
              <a:ext uri="{FF2B5EF4-FFF2-40B4-BE49-F238E27FC236}">
                <a16:creationId xmlns:a16="http://schemas.microsoft.com/office/drawing/2014/main" id="{C9A3F0C8-B03C-42CB-BB1B-3B1C4E4139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341219"/>
              </p:ext>
            </p:extLst>
          </p:nvPr>
        </p:nvGraphicFramePr>
        <p:xfrm>
          <a:off x="5473146" y="5550004"/>
          <a:ext cx="2915479" cy="701040"/>
        </p:xfrm>
        <a:graphic>
          <a:graphicData uri="http://schemas.openxmlformats.org/drawingml/2006/table">
            <a:tbl>
              <a:tblPr/>
              <a:tblGrid>
                <a:gridCol w="2915479">
                  <a:extLst>
                    <a:ext uri="{9D8B030D-6E8A-4147-A177-3AD203B41FA5}">
                      <a16:colId xmlns:a16="http://schemas.microsoft.com/office/drawing/2014/main" val="2830535356"/>
                    </a:ext>
                  </a:extLst>
                </a:gridCol>
              </a:tblGrid>
              <a:tr h="523460">
                <a:tc>
                  <a:txBody>
                    <a:bodyPr/>
                    <a:lstStyle/>
                    <a:p>
                      <a:pPr algn="ctr"/>
                      <a:r>
                        <a:rPr lang="el-GR" sz="4000" dirty="0">
                          <a:solidFill>
                            <a:srgbClr val="37893F"/>
                          </a:solidFill>
                          <a:hlinkClick r:id="" action="ppaction://hlinkshowjump?jump=lastslid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ΣΟΛ</a:t>
                      </a:r>
                      <a:endParaRPr lang="el-GR" sz="4000" dirty="0">
                        <a:solidFill>
                          <a:srgbClr val="37893F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5613503"/>
                  </a:ext>
                </a:extLst>
              </a:tr>
            </a:tbl>
          </a:graphicData>
        </a:graphic>
      </p:graphicFrame>
      <p:graphicFrame>
        <p:nvGraphicFramePr>
          <p:cNvPr id="15" name="Πίνακας 14">
            <a:extLst>
              <a:ext uri="{FF2B5EF4-FFF2-40B4-BE49-F238E27FC236}">
                <a16:creationId xmlns:a16="http://schemas.microsoft.com/office/drawing/2014/main" id="{2FE50D25-F71A-44A5-932C-A78574AD71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013381"/>
              </p:ext>
            </p:extLst>
          </p:nvPr>
        </p:nvGraphicFramePr>
        <p:xfrm>
          <a:off x="8587408" y="4777933"/>
          <a:ext cx="2915479" cy="701040"/>
        </p:xfrm>
        <a:graphic>
          <a:graphicData uri="http://schemas.openxmlformats.org/drawingml/2006/table">
            <a:tbl>
              <a:tblPr/>
              <a:tblGrid>
                <a:gridCol w="2915479">
                  <a:extLst>
                    <a:ext uri="{9D8B030D-6E8A-4147-A177-3AD203B41FA5}">
                      <a16:colId xmlns:a16="http://schemas.microsoft.com/office/drawing/2014/main" val="2830535356"/>
                    </a:ext>
                  </a:extLst>
                </a:gridCol>
              </a:tblGrid>
              <a:tr h="569843">
                <a:tc>
                  <a:txBody>
                    <a:bodyPr/>
                    <a:lstStyle/>
                    <a:p>
                      <a:pPr algn="ctr"/>
                      <a:r>
                        <a:rPr lang="el-GR" sz="4000" dirty="0">
                          <a:solidFill>
                            <a:srgbClr val="37893F"/>
                          </a:solidFill>
                          <a:hlinkClick r:id="" action="ppaction://hlinkshowjump?jump=lastslid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ΜΙ</a:t>
                      </a:r>
                      <a:endParaRPr lang="el-GR" sz="4000" dirty="0">
                        <a:solidFill>
                          <a:srgbClr val="37893F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5613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190780"/>
      </p:ext>
    </p:extLst>
  </p:cSld>
  <p:clrMapOvr>
    <a:masterClrMapping/>
  </p:clrMapOvr>
  <p:transition spd="slow" advTm="3067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 descr="Εικόνα που περιέχει σχεδίαση&#10;&#10;Περιγραφή που δημιουργήθηκε αυτόματα">
            <a:hlinkClick r:id="" action="ppaction://noaction">
              <a:snd r:embed="rId2" name="applause.wav"/>
            </a:hlinkClick>
            <a:extLst>
              <a:ext uri="{FF2B5EF4-FFF2-40B4-BE49-F238E27FC236}">
                <a16:creationId xmlns:a16="http://schemas.microsoft.com/office/drawing/2014/main" id="{A72E0730-3864-4502-88F3-ECFE7197FA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8458" y="306132"/>
            <a:ext cx="4174435" cy="3679224"/>
          </a:xfrm>
          <a:prstGeom prst="rect">
            <a:avLst/>
          </a:prstGeom>
        </p:spPr>
      </p:pic>
      <p:sp>
        <p:nvSpPr>
          <p:cNvPr id="6" name="Βέλος: Δεξιό 5">
            <a:extLst>
              <a:ext uri="{FF2B5EF4-FFF2-40B4-BE49-F238E27FC236}">
                <a16:creationId xmlns:a16="http://schemas.microsoft.com/office/drawing/2014/main" id="{1C2B5A6C-14CF-46AA-A918-2D5FC8DB1F6D}"/>
              </a:ext>
            </a:extLst>
          </p:cNvPr>
          <p:cNvSpPr/>
          <p:nvPr/>
        </p:nvSpPr>
        <p:spPr>
          <a:xfrm>
            <a:off x="1434904" y="4445391"/>
            <a:ext cx="3680435" cy="11430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7" name="Πίνακας 6">
            <a:extLst>
              <a:ext uri="{FF2B5EF4-FFF2-40B4-BE49-F238E27FC236}">
                <a16:creationId xmlns:a16="http://schemas.microsoft.com/office/drawing/2014/main" id="{B362F44C-E75B-422E-BEA6-FB25D1F8AE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093915"/>
              </p:ext>
            </p:extLst>
          </p:nvPr>
        </p:nvGraphicFramePr>
        <p:xfrm>
          <a:off x="1550504" y="4757529"/>
          <a:ext cx="2517913" cy="518160"/>
        </p:xfrm>
        <a:graphic>
          <a:graphicData uri="http://schemas.openxmlformats.org/drawingml/2006/table">
            <a:tbl>
              <a:tblPr/>
              <a:tblGrid>
                <a:gridCol w="2517913">
                  <a:extLst>
                    <a:ext uri="{9D8B030D-6E8A-4147-A177-3AD203B41FA5}">
                      <a16:colId xmlns:a16="http://schemas.microsoft.com/office/drawing/2014/main" val="1492785874"/>
                    </a:ext>
                  </a:extLst>
                </a:gridCol>
              </a:tblGrid>
              <a:tr h="463827">
                <a:tc>
                  <a:txBody>
                    <a:bodyPr/>
                    <a:lstStyle/>
                    <a:p>
                      <a:r>
                        <a:rPr lang="el-GR" sz="2800" dirty="0">
                          <a:solidFill>
                            <a:srgbClr val="00B050"/>
                          </a:solidFill>
                          <a:hlinkClick r:id="" action="ppaction://hlinkshowjump?jump=nextslid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ΣΥΝΕΧΙΣΕ…</a:t>
                      </a:r>
                      <a:endParaRPr lang="el-GR" sz="28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627446"/>
                  </a:ext>
                </a:extLst>
              </a:tr>
            </a:tbl>
          </a:graphicData>
        </a:graphic>
      </p:graphicFrame>
      <p:pic>
        <p:nvPicPr>
          <p:cNvPr id="9" name="Εικόνα 8" descr="Εικόνα που περιέχει καθιστός, σχεδίαση, λευκό, αναζήτηση&#10;&#10;Περιγραφή που δημιουργήθηκε αυτόματα">
            <a:extLst>
              <a:ext uri="{FF2B5EF4-FFF2-40B4-BE49-F238E27FC236}">
                <a16:creationId xmlns:a16="http://schemas.microsoft.com/office/drawing/2014/main" id="{AF9AD113-B9F2-4FF4-A869-CD0A3BF8CC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551" y="1002073"/>
            <a:ext cx="2314161" cy="2496294"/>
          </a:xfrm>
          <a:prstGeom prst="rect">
            <a:avLst/>
          </a:prstGeom>
        </p:spPr>
      </p:pic>
      <p:pic>
        <p:nvPicPr>
          <p:cNvPr id="11" name="Εικόνα 10" descr="Εικόνα που περιέχει ζώο, θηλαστικό, χλόη, υπαίθριος&#10;&#10;Περιγραφή που δημιουργήθηκε αυτόματα">
            <a:hlinkClick r:id="" action="ppaction://noaction">
              <a:snd r:embed="rId5" name="chimes.wav"/>
            </a:hlinkClick>
            <a:extLst>
              <a:ext uri="{FF2B5EF4-FFF2-40B4-BE49-F238E27FC236}">
                <a16:creationId xmlns:a16="http://schemas.microsoft.com/office/drawing/2014/main" id="{EA44EDFF-8D37-481E-BC9A-C93BE392ABC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186" y="1269609"/>
            <a:ext cx="2834033" cy="2228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4160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3477">
        <p159:morph option="byObject"/>
      </p:transition>
    </mc:Choice>
    <mc:Fallback xmlns="">
      <p:transition spd="slow" advTm="3477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3BF2652-6F5B-41BC-A51D-A006B37B41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              Ποια νότα </a:t>
            </a:r>
            <a:r>
              <a:rPr lang="el-GR" dirty="0" err="1"/>
              <a:t>βλέπ</a:t>
            </a:r>
            <a:r>
              <a:rPr lang="el-GR" dirty="0"/>
              <a:t>      βλέπεις;                  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56DBAED0-E202-4DFD-84D1-5A11FD09A4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</p:txBody>
      </p:sp>
      <p:graphicFrame>
        <p:nvGraphicFramePr>
          <p:cNvPr id="7" name="Πίνακας 6">
            <a:extLst>
              <a:ext uri="{FF2B5EF4-FFF2-40B4-BE49-F238E27FC236}">
                <a16:creationId xmlns:a16="http://schemas.microsoft.com/office/drawing/2014/main" id="{63115E69-6B6A-48D0-AFF8-E962E80F75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077586"/>
              </p:ext>
            </p:extLst>
          </p:nvPr>
        </p:nvGraphicFramePr>
        <p:xfrm>
          <a:off x="2378764" y="4652301"/>
          <a:ext cx="2915479" cy="701040"/>
        </p:xfrm>
        <a:graphic>
          <a:graphicData uri="http://schemas.openxmlformats.org/drawingml/2006/table">
            <a:tbl>
              <a:tblPr/>
              <a:tblGrid>
                <a:gridCol w="2915479">
                  <a:extLst>
                    <a:ext uri="{9D8B030D-6E8A-4147-A177-3AD203B41FA5}">
                      <a16:colId xmlns:a16="http://schemas.microsoft.com/office/drawing/2014/main" val="2830535356"/>
                    </a:ext>
                  </a:extLst>
                </a:gridCol>
              </a:tblGrid>
              <a:tr h="569843">
                <a:tc>
                  <a:txBody>
                    <a:bodyPr/>
                    <a:lstStyle/>
                    <a:p>
                      <a:pPr algn="ctr"/>
                      <a:r>
                        <a:rPr lang="el-GR" sz="4000" dirty="0">
                          <a:solidFill>
                            <a:srgbClr val="C00000"/>
                          </a:solidFill>
                          <a:hlinkClick r:id="" action="ppaction://hlinkshowjump?jump=nextslid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ΣΟΛ</a:t>
                      </a:r>
                      <a:endParaRPr lang="el-GR" sz="4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5613503"/>
                  </a:ext>
                </a:extLst>
              </a:tr>
            </a:tbl>
          </a:graphicData>
        </a:graphic>
      </p:graphicFrame>
      <p:graphicFrame>
        <p:nvGraphicFramePr>
          <p:cNvPr id="8" name="Πίνακας 7">
            <a:extLst>
              <a:ext uri="{FF2B5EF4-FFF2-40B4-BE49-F238E27FC236}">
                <a16:creationId xmlns:a16="http://schemas.microsoft.com/office/drawing/2014/main" id="{8368C40F-F0A6-4746-9238-8594165E5C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85027"/>
              </p:ext>
            </p:extLst>
          </p:nvPr>
        </p:nvGraphicFramePr>
        <p:xfrm>
          <a:off x="5141841" y="5546823"/>
          <a:ext cx="2915479" cy="701040"/>
        </p:xfrm>
        <a:graphic>
          <a:graphicData uri="http://schemas.openxmlformats.org/drawingml/2006/table">
            <a:tbl>
              <a:tblPr/>
              <a:tblGrid>
                <a:gridCol w="2915479">
                  <a:extLst>
                    <a:ext uri="{9D8B030D-6E8A-4147-A177-3AD203B41FA5}">
                      <a16:colId xmlns:a16="http://schemas.microsoft.com/office/drawing/2014/main" val="2830535356"/>
                    </a:ext>
                  </a:extLst>
                </a:gridCol>
              </a:tblGrid>
              <a:tr h="569843">
                <a:tc>
                  <a:txBody>
                    <a:bodyPr/>
                    <a:lstStyle/>
                    <a:p>
                      <a:pPr algn="ctr"/>
                      <a:r>
                        <a:rPr lang="el-GR" sz="4000" dirty="0">
                          <a:solidFill>
                            <a:srgbClr val="C00000"/>
                          </a:solidFill>
                          <a:hlinkClick r:id="" action="ppaction://hlinkshowjump?jump=lastslid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ΛΑ</a:t>
                      </a:r>
                      <a:endParaRPr lang="el-GR" sz="4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5613503"/>
                  </a:ext>
                </a:extLst>
              </a:tr>
            </a:tbl>
          </a:graphicData>
        </a:graphic>
      </p:graphicFrame>
      <p:graphicFrame>
        <p:nvGraphicFramePr>
          <p:cNvPr id="9" name="Πίνακας 8">
            <a:extLst>
              <a:ext uri="{FF2B5EF4-FFF2-40B4-BE49-F238E27FC236}">
                <a16:creationId xmlns:a16="http://schemas.microsoft.com/office/drawing/2014/main" id="{7BD16B52-F469-4610-83F7-37D5314FB0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853820"/>
              </p:ext>
            </p:extLst>
          </p:nvPr>
        </p:nvGraphicFramePr>
        <p:xfrm>
          <a:off x="8024190" y="4652301"/>
          <a:ext cx="2915479" cy="701040"/>
        </p:xfrm>
        <a:graphic>
          <a:graphicData uri="http://schemas.openxmlformats.org/drawingml/2006/table">
            <a:tbl>
              <a:tblPr/>
              <a:tblGrid>
                <a:gridCol w="2915479">
                  <a:extLst>
                    <a:ext uri="{9D8B030D-6E8A-4147-A177-3AD203B41FA5}">
                      <a16:colId xmlns:a16="http://schemas.microsoft.com/office/drawing/2014/main" val="2830535356"/>
                    </a:ext>
                  </a:extLst>
                </a:gridCol>
              </a:tblGrid>
              <a:tr h="569843">
                <a:tc>
                  <a:txBody>
                    <a:bodyPr/>
                    <a:lstStyle/>
                    <a:p>
                      <a:pPr algn="ctr"/>
                      <a:r>
                        <a:rPr lang="el-GR" sz="4000" dirty="0">
                          <a:solidFill>
                            <a:srgbClr val="C00000"/>
                          </a:solidFill>
                          <a:hlinkClick r:id="" action="ppaction://hlinkshowjump?jump=lastslid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ΣΙ</a:t>
                      </a:r>
                      <a:endParaRPr lang="el-GR" sz="4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5613503"/>
                  </a:ext>
                </a:extLst>
              </a:tr>
            </a:tbl>
          </a:graphicData>
        </a:graphic>
      </p:graphicFrame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38788E96-63CE-49EC-AF3A-51849C8605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2096875"/>
            <a:ext cx="3021908" cy="2235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43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464">
        <p:split orient="vert"/>
      </p:transition>
    </mc:Choice>
    <mc:Fallback xmlns="">
      <p:transition spd="slow" advTm="3464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 descr="Εικόνα που περιέχει σχεδίαση&#10;&#10;Περιγραφή που δημιουργήθηκε αυτόματα">
            <a:hlinkClick r:id="" action="ppaction://noaction">
              <a:snd r:embed="rId2" name="applause.wav"/>
            </a:hlinkClick>
            <a:extLst>
              <a:ext uri="{FF2B5EF4-FFF2-40B4-BE49-F238E27FC236}">
                <a16:creationId xmlns:a16="http://schemas.microsoft.com/office/drawing/2014/main" id="{A72E0730-3864-4502-88F3-ECFE7197FA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8458" y="306132"/>
            <a:ext cx="4174435" cy="3679224"/>
          </a:xfrm>
          <a:prstGeom prst="rect">
            <a:avLst/>
          </a:prstGeom>
        </p:spPr>
      </p:pic>
      <p:sp>
        <p:nvSpPr>
          <p:cNvPr id="6" name="Βέλος: Δεξιό 5">
            <a:extLst>
              <a:ext uri="{FF2B5EF4-FFF2-40B4-BE49-F238E27FC236}">
                <a16:creationId xmlns:a16="http://schemas.microsoft.com/office/drawing/2014/main" id="{1C2B5A6C-14CF-46AA-A918-2D5FC8DB1F6D}"/>
              </a:ext>
            </a:extLst>
          </p:cNvPr>
          <p:cNvSpPr/>
          <p:nvPr/>
        </p:nvSpPr>
        <p:spPr>
          <a:xfrm>
            <a:off x="1434904" y="4445391"/>
            <a:ext cx="3680435" cy="11430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7" name="Πίνακας 6">
            <a:extLst>
              <a:ext uri="{FF2B5EF4-FFF2-40B4-BE49-F238E27FC236}">
                <a16:creationId xmlns:a16="http://schemas.microsoft.com/office/drawing/2014/main" id="{B362F44C-E75B-422E-BEA6-FB25D1F8AE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07375"/>
              </p:ext>
            </p:extLst>
          </p:nvPr>
        </p:nvGraphicFramePr>
        <p:xfrm>
          <a:off x="1550504" y="4757529"/>
          <a:ext cx="2517913" cy="518160"/>
        </p:xfrm>
        <a:graphic>
          <a:graphicData uri="http://schemas.openxmlformats.org/drawingml/2006/table">
            <a:tbl>
              <a:tblPr/>
              <a:tblGrid>
                <a:gridCol w="2517913">
                  <a:extLst>
                    <a:ext uri="{9D8B030D-6E8A-4147-A177-3AD203B41FA5}">
                      <a16:colId xmlns:a16="http://schemas.microsoft.com/office/drawing/2014/main" val="1492785874"/>
                    </a:ext>
                  </a:extLst>
                </a:gridCol>
              </a:tblGrid>
              <a:tr h="463827">
                <a:tc>
                  <a:txBody>
                    <a:bodyPr/>
                    <a:lstStyle/>
                    <a:p>
                      <a:r>
                        <a:rPr lang="el-GR" sz="2800" dirty="0">
                          <a:solidFill>
                            <a:srgbClr val="00B050"/>
                          </a:solidFill>
                          <a:hlinkClick r:id="" action="ppaction://hlinkshowjump?jump=nextslid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ΣΥΝΕΧΙΣΕ…</a:t>
                      </a:r>
                      <a:endParaRPr lang="el-GR" sz="28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27446"/>
                  </a:ext>
                </a:extLst>
              </a:tr>
            </a:tbl>
          </a:graphicData>
        </a:graphic>
      </p:graphicFrame>
      <p:pic>
        <p:nvPicPr>
          <p:cNvPr id="9" name="Εικόνα 8" descr="Εικόνα που περιέχει καθιστός, σχεδίαση, λευκό, αναζήτηση&#10;&#10;Περιγραφή που δημιουργήθηκε αυτόματα">
            <a:extLst>
              <a:ext uri="{FF2B5EF4-FFF2-40B4-BE49-F238E27FC236}">
                <a16:creationId xmlns:a16="http://schemas.microsoft.com/office/drawing/2014/main" id="{AF9AD113-B9F2-4FF4-A869-CD0A3BF8CC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551" y="1002073"/>
            <a:ext cx="2314161" cy="2496294"/>
          </a:xfrm>
          <a:prstGeom prst="rect">
            <a:avLst/>
          </a:prstGeom>
        </p:spPr>
      </p:pic>
      <p:pic>
        <p:nvPicPr>
          <p:cNvPr id="11" name="Εικόνα 10" descr="Εικόνα που περιέχει ζώο, θηλαστικό, χλόη, υπαίθριος&#10;&#10;Περιγραφή που δημιουργήθηκε αυτόματα">
            <a:hlinkClick r:id="" action="ppaction://noaction">
              <a:snd r:embed="rId5" name="chimes.wav"/>
            </a:hlinkClick>
            <a:extLst>
              <a:ext uri="{FF2B5EF4-FFF2-40B4-BE49-F238E27FC236}">
                <a16:creationId xmlns:a16="http://schemas.microsoft.com/office/drawing/2014/main" id="{EA44EDFF-8D37-481E-BC9A-C93BE392ABC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186" y="1269609"/>
            <a:ext cx="2834033" cy="2228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3403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4396">
        <p159:morph option="byObject"/>
      </p:transition>
    </mc:Choice>
    <mc:Fallback xmlns="">
      <p:transition spd="slow" advTm="4396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50C3F71-73DD-46E8-842D-1F4249D66B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Π        Ποια νότα </a:t>
            </a:r>
            <a:br>
              <a:rPr lang="el-GR" dirty="0"/>
            </a:br>
            <a:r>
              <a:rPr lang="el-GR" dirty="0"/>
              <a:t>           βλέπεις;</a:t>
            </a:r>
          </a:p>
        </p:txBody>
      </p:sp>
      <p:pic>
        <p:nvPicPr>
          <p:cNvPr id="5" name="Εικόνα 4" descr="Εικόνα που περιέχει πίνακας&#10;&#10;Περιγραφή που δημιουργήθηκε αυτόματα">
            <a:extLst>
              <a:ext uri="{FF2B5EF4-FFF2-40B4-BE49-F238E27FC236}">
                <a16:creationId xmlns:a16="http://schemas.microsoft.com/office/drawing/2014/main" id="{874F2CB4-15A8-4CA9-84CB-DC81BAB838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2071199"/>
            <a:ext cx="2941544" cy="2253913"/>
          </a:xfrm>
          <a:prstGeom prst="rect">
            <a:avLst/>
          </a:prstGeom>
        </p:spPr>
      </p:pic>
      <p:graphicFrame>
        <p:nvGraphicFramePr>
          <p:cNvPr id="6" name="Πίνακας 5">
            <a:extLst>
              <a:ext uri="{FF2B5EF4-FFF2-40B4-BE49-F238E27FC236}">
                <a16:creationId xmlns:a16="http://schemas.microsoft.com/office/drawing/2014/main" id="{D90837DE-8A5A-454B-9D02-7631E79E8F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961695"/>
              </p:ext>
            </p:extLst>
          </p:nvPr>
        </p:nvGraphicFramePr>
        <p:xfrm>
          <a:off x="1887444" y="4652301"/>
          <a:ext cx="2915479" cy="701040"/>
        </p:xfrm>
        <a:graphic>
          <a:graphicData uri="http://schemas.openxmlformats.org/drawingml/2006/table">
            <a:tbl>
              <a:tblPr/>
              <a:tblGrid>
                <a:gridCol w="2915479">
                  <a:extLst>
                    <a:ext uri="{9D8B030D-6E8A-4147-A177-3AD203B41FA5}">
                      <a16:colId xmlns:a16="http://schemas.microsoft.com/office/drawing/2014/main" val="2830535356"/>
                    </a:ext>
                  </a:extLst>
                </a:gridCol>
              </a:tblGrid>
              <a:tr h="568257">
                <a:tc>
                  <a:txBody>
                    <a:bodyPr/>
                    <a:lstStyle/>
                    <a:p>
                      <a:pPr algn="ctr"/>
                      <a:r>
                        <a:rPr lang="el-GR" sz="4000" dirty="0">
                          <a:solidFill>
                            <a:srgbClr val="FF66FF"/>
                          </a:solidFill>
                          <a:hlinkClick r:id="" action="ppaction://hlinkshowjump?jump=lastslid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ΜΙ</a:t>
                      </a:r>
                      <a:endParaRPr lang="el-GR" sz="4000" dirty="0">
                        <a:solidFill>
                          <a:srgbClr val="FF66FF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5613503"/>
                  </a:ext>
                </a:extLst>
              </a:tr>
            </a:tbl>
          </a:graphicData>
        </a:graphic>
      </p:graphicFrame>
      <p:graphicFrame>
        <p:nvGraphicFramePr>
          <p:cNvPr id="7" name="Πίνακας 6">
            <a:extLst>
              <a:ext uri="{FF2B5EF4-FFF2-40B4-BE49-F238E27FC236}">
                <a16:creationId xmlns:a16="http://schemas.microsoft.com/office/drawing/2014/main" id="{5FE0AC90-2DF0-4FAD-A89D-C81F341321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643823"/>
              </p:ext>
            </p:extLst>
          </p:nvPr>
        </p:nvGraphicFramePr>
        <p:xfrm>
          <a:off x="5028705" y="5398008"/>
          <a:ext cx="2915479" cy="701040"/>
        </p:xfrm>
        <a:graphic>
          <a:graphicData uri="http://schemas.openxmlformats.org/drawingml/2006/table">
            <a:tbl>
              <a:tblPr/>
              <a:tblGrid>
                <a:gridCol w="2915479">
                  <a:extLst>
                    <a:ext uri="{9D8B030D-6E8A-4147-A177-3AD203B41FA5}">
                      <a16:colId xmlns:a16="http://schemas.microsoft.com/office/drawing/2014/main" val="2830535356"/>
                    </a:ext>
                  </a:extLst>
                </a:gridCol>
              </a:tblGrid>
              <a:tr h="569843">
                <a:tc>
                  <a:txBody>
                    <a:bodyPr/>
                    <a:lstStyle/>
                    <a:p>
                      <a:pPr algn="ctr"/>
                      <a:r>
                        <a:rPr lang="el-GR" sz="4000" dirty="0">
                          <a:solidFill>
                            <a:srgbClr val="FF66FF"/>
                          </a:solidFill>
                          <a:hlinkClick r:id="" action="ppaction://hlinkshowjump?jump=lastslid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ΣΟΛ</a:t>
                      </a:r>
                      <a:endParaRPr lang="el-GR" sz="4000" dirty="0">
                        <a:solidFill>
                          <a:srgbClr val="FF66FF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5613503"/>
                  </a:ext>
                </a:extLst>
              </a:tr>
            </a:tbl>
          </a:graphicData>
        </a:graphic>
      </p:graphicFrame>
      <p:graphicFrame>
        <p:nvGraphicFramePr>
          <p:cNvPr id="8" name="Πίνακας 7">
            <a:extLst>
              <a:ext uri="{FF2B5EF4-FFF2-40B4-BE49-F238E27FC236}">
                <a16:creationId xmlns:a16="http://schemas.microsoft.com/office/drawing/2014/main" id="{F09E1676-8554-48FF-8487-52A511CEFC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007627"/>
              </p:ext>
            </p:extLst>
          </p:nvPr>
        </p:nvGraphicFramePr>
        <p:xfrm>
          <a:off x="8203096" y="4652301"/>
          <a:ext cx="2915479" cy="701040"/>
        </p:xfrm>
        <a:graphic>
          <a:graphicData uri="http://schemas.openxmlformats.org/drawingml/2006/table">
            <a:tbl>
              <a:tblPr/>
              <a:tblGrid>
                <a:gridCol w="2915479">
                  <a:extLst>
                    <a:ext uri="{9D8B030D-6E8A-4147-A177-3AD203B41FA5}">
                      <a16:colId xmlns:a16="http://schemas.microsoft.com/office/drawing/2014/main" val="2830535356"/>
                    </a:ext>
                  </a:extLst>
                </a:gridCol>
              </a:tblGrid>
              <a:tr h="569843">
                <a:tc>
                  <a:txBody>
                    <a:bodyPr/>
                    <a:lstStyle/>
                    <a:p>
                      <a:pPr algn="ctr"/>
                      <a:r>
                        <a:rPr lang="el-GR" sz="4000" dirty="0">
                          <a:solidFill>
                            <a:srgbClr val="FF66FF"/>
                          </a:solidFill>
                          <a:hlinkClick r:id="" action="ppaction://hlinkshowjump?jump=nextslid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ΣΙ</a:t>
                      </a:r>
                      <a:endParaRPr lang="el-GR" sz="4000" dirty="0">
                        <a:solidFill>
                          <a:srgbClr val="FF66FF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5613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0137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3172">
        <p:cut/>
      </p:transition>
    </mc:Choice>
    <mc:Fallback xmlns="">
      <p:transition advTm="3172"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 descr="Εικόνα που περιέχει σχεδίαση&#10;&#10;Περιγραφή που δημιουργήθηκε αυτόματα">
            <a:hlinkClick r:id="" action="ppaction://noaction">
              <a:snd r:embed="rId2" name="applause.wav"/>
            </a:hlinkClick>
            <a:extLst>
              <a:ext uri="{FF2B5EF4-FFF2-40B4-BE49-F238E27FC236}">
                <a16:creationId xmlns:a16="http://schemas.microsoft.com/office/drawing/2014/main" id="{A72E0730-3864-4502-88F3-ECFE7197FA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8458" y="306132"/>
            <a:ext cx="4174435" cy="3679224"/>
          </a:xfrm>
          <a:prstGeom prst="rect">
            <a:avLst/>
          </a:prstGeom>
        </p:spPr>
      </p:pic>
      <p:sp>
        <p:nvSpPr>
          <p:cNvPr id="6" name="Βέλος: Δεξιό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C2B5A6C-14CF-46AA-A918-2D5FC8DB1F6D}"/>
              </a:ext>
            </a:extLst>
          </p:cNvPr>
          <p:cNvSpPr/>
          <p:nvPr/>
        </p:nvSpPr>
        <p:spPr>
          <a:xfrm>
            <a:off x="1434904" y="4445391"/>
            <a:ext cx="3680435" cy="11430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7" name="Πίνακας 6">
            <a:extLst>
              <a:ext uri="{FF2B5EF4-FFF2-40B4-BE49-F238E27FC236}">
                <a16:creationId xmlns:a16="http://schemas.microsoft.com/office/drawing/2014/main" id="{B362F44C-E75B-422E-BEA6-FB25D1F8AE51}"/>
              </a:ext>
            </a:extLst>
          </p:cNvPr>
          <p:cNvGraphicFramePr>
            <a:graphicFrameLocks noGrp="1"/>
          </p:cNvGraphicFramePr>
          <p:nvPr/>
        </p:nvGraphicFramePr>
        <p:xfrm>
          <a:off x="1550504" y="4757529"/>
          <a:ext cx="2517913" cy="518160"/>
        </p:xfrm>
        <a:graphic>
          <a:graphicData uri="http://schemas.openxmlformats.org/drawingml/2006/table">
            <a:tbl>
              <a:tblPr/>
              <a:tblGrid>
                <a:gridCol w="2517913">
                  <a:extLst>
                    <a:ext uri="{9D8B030D-6E8A-4147-A177-3AD203B41FA5}">
                      <a16:colId xmlns:a16="http://schemas.microsoft.com/office/drawing/2014/main" val="1492785874"/>
                    </a:ext>
                  </a:extLst>
                </a:gridCol>
              </a:tblGrid>
              <a:tr h="463827">
                <a:tc>
                  <a:txBody>
                    <a:bodyPr/>
                    <a:lstStyle/>
                    <a:p>
                      <a:r>
                        <a:rPr lang="el-GR" sz="2800" dirty="0"/>
                        <a:t>ΣΥΝΕΧΙΣΕ…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627446"/>
                  </a:ext>
                </a:extLst>
              </a:tr>
            </a:tbl>
          </a:graphicData>
        </a:graphic>
      </p:graphicFrame>
      <p:pic>
        <p:nvPicPr>
          <p:cNvPr id="9" name="Εικόνα 8" descr="Εικόνα που περιέχει καθιστός, σχεδίαση, λευκό, αναζήτηση&#10;&#10;Περιγραφή που δημιουργήθηκε αυτόματα">
            <a:extLst>
              <a:ext uri="{FF2B5EF4-FFF2-40B4-BE49-F238E27FC236}">
                <a16:creationId xmlns:a16="http://schemas.microsoft.com/office/drawing/2014/main" id="{AF9AD113-B9F2-4FF4-A869-CD0A3BF8CC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551" y="1002073"/>
            <a:ext cx="2314161" cy="2496294"/>
          </a:xfrm>
          <a:prstGeom prst="rect">
            <a:avLst/>
          </a:prstGeom>
        </p:spPr>
      </p:pic>
      <p:pic>
        <p:nvPicPr>
          <p:cNvPr id="11" name="Εικόνα 10" descr="Εικόνα που περιέχει ζώο, θηλαστικό, χλόη, υπαίθριος&#10;&#10;Περιγραφή που δημιουργήθηκε αυτόματα">
            <a:hlinkClick r:id="" action="ppaction://noaction">
              <a:snd r:embed="rId5" name="chimes.wav"/>
            </a:hlinkClick>
            <a:extLst>
              <a:ext uri="{FF2B5EF4-FFF2-40B4-BE49-F238E27FC236}">
                <a16:creationId xmlns:a16="http://schemas.microsoft.com/office/drawing/2014/main" id="{EA44EDFF-8D37-481E-BC9A-C93BE392ABC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186" y="1269609"/>
            <a:ext cx="2834033" cy="2228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7891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3806">
        <p159:morph option="byObject"/>
      </p:transition>
    </mc:Choice>
    <mc:Fallback xmlns="">
      <p:transition spd="slow" advTm="3806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F523DB2-3144-47E7-B794-B52A8761B7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           Ποια νότα</a:t>
            </a:r>
            <a:br>
              <a:rPr lang="el-GR" dirty="0"/>
            </a:br>
            <a:r>
              <a:rPr lang="el-GR" dirty="0"/>
              <a:t>           βλέπεις;</a:t>
            </a:r>
          </a:p>
        </p:txBody>
      </p:sp>
      <p:pic>
        <p:nvPicPr>
          <p:cNvPr id="5" name="Εικόνα 4" descr="Εικόνα που περιέχει ποδήλατο&#10;&#10;Περιγραφή που δημιουργήθηκε αυτόματα">
            <a:extLst>
              <a:ext uri="{FF2B5EF4-FFF2-40B4-BE49-F238E27FC236}">
                <a16:creationId xmlns:a16="http://schemas.microsoft.com/office/drawing/2014/main" id="{76EF3B0F-9579-405E-A7AB-7E41D7B93E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697" y="2080591"/>
            <a:ext cx="2843554" cy="1918843"/>
          </a:xfrm>
          <a:prstGeom prst="rect">
            <a:avLst/>
          </a:prstGeom>
        </p:spPr>
      </p:pic>
      <p:graphicFrame>
        <p:nvGraphicFramePr>
          <p:cNvPr id="6" name="Πίνακας 5">
            <a:extLst>
              <a:ext uri="{FF2B5EF4-FFF2-40B4-BE49-F238E27FC236}">
                <a16:creationId xmlns:a16="http://schemas.microsoft.com/office/drawing/2014/main" id="{8FA9EEEB-4333-44A4-9F46-60A8FA868A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037722"/>
              </p:ext>
            </p:extLst>
          </p:nvPr>
        </p:nvGraphicFramePr>
        <p:xfrm>
          <a:off x="1887444" y="4652301"/>
          <a:ext cx="2915479" cy="701040"/>
        </p:xfrm>
        <a:graphic>
          <a:graphicData uri="http://schemas.openxmlformats.org/drawingml/2006/table">
            <a:tbl>
              <a:tblPr/>
              <a:tblGrid>
                <a:gridCol w="2915479">
                  <a:extLst>
                    <a:ext uri="{9D8B030D-6E8A-4147-A177-3AD203B41FA5}">
                      <a16:colId xmlns:a16="http://schemas.microsoft.com/office/drawing/2014/main" val="2830535356"/>
                    </a:ext>
                  </a:extLst>
                </a:gridCol>
              </a:tblGrid>
              <a:tr h="568257">
                <a:tc>
                  <a:txBody>
                    <a:bodyPr/>
                    <a:lstStyle/>
                    <a:p>
                      <a:pPr algn="ctr"/>
                      <a:r>
                        <a:rPr lang="el-GR" sz="4000" dirty="0">
                          <a:solidFill>
                            <a:srgbClr val="7030A0"/>
                          </a:solidFill>
                          <a:hlinkClick r:id="" action="ppaction://hlinkshowjump?jump=lastslid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ΣΟΛ</a:t>
                      </a:r>
                      <a:endParaRPr lang="el-GR" sz="40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5613503"/>
                  </a:ext>
                </a:extLst>
              </a:tr>
            </a:tbl>
          </a:graphicData>
        </a:graphic>
      </p:graphicFrame>
      <p:graphicFrame>
        <p:nvGraphicFramePr>
          <p:cNvPr id="7" name="Πίνακας 6">
            <a:extLst>
              <a:ext uri="{FF2B5EF4-FFF2-40B4-BE49-F238E27FC236}">
                <a16:creationId xmlns:a16="http://schemas.microsoft.com/office/drawing/2014/main" id="{CE499DBE-DAF4-40CC-A206-6F2E24BED4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045023"/>
              </p:ext>
            </p:extLst>
          </p:nvPr>
        </p:nvGraphicFramePr>
        <p:xfrm>
          <a:off x="5034835" y="5398008"/>
          <a:ext cx="2915479" cy="701040"/>
        </p:xfrm>
        <a:graphic>
          <a:graphicData uri="http://schemas.openxmlformats.org/drawingml/2006/table">
            <a:tbl>
              <a:tblPr/>
              <a:tblGrid>
                <a:gridCol w="2915479">
                  <a:extLst>
                    <a:ext uri="{9D8B030D-6E8A-4147-A177-3AD203B41FA5}">
                      <a16:colId xmlns:a16="http://schemas.microsoft.com/office/drawing/2014/main" val="2830535356"/>
                    </a:ext>
                  </a:extLst>
                </a:gridCol>
              </a:tblGrid>
              <a:tr h="568257">
                <a:tc>
                  <a:txBody>
                    <a:bodyPr/>
                    <a:lstStyle/>
                    <a:p>
                      <a:pPr algn="ctr"/>
                      <a:r>
                        <a:rPr lang="el-GR" sz="4000" dirty="0">
                          <a:solidFill>
                            <a:srgbClr val="7030A0"/>
                          </a:solidFill>
                          <a:hlinkClick r:id="" action="ppaction://hlinkshowjump?jump=nextslid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ΜΙ</a:t>
                      </a:r>
                      <a:endParaRPr lang="el-GR" sz="40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5613503"/>
                  </a:ext>
                </a:extLst>
              </a:tr>
            </a:tbl>
          </a:graphicData>
        </a:graphic>
      </p:graphicFrame>
      <p:graphicFrame>
        <p:nvGraphicFramePr>
          <p:cNvPr id="8" name="Πίνακας 7">
            <a:extLst>
              <a:ext uri="{FF2B5EF4-FFF2-40B4-BE49-F238E27FC236}">
                <a16:creationId xmlns:a16="http://schemas.microsoft.com/office/drawing/2014/main" id="{9E7FFFAF-FB02-4411-9289-C3EF261154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955866"/>
              </p:ext>
            </p:extLst>
          </p:nvPr>
        </p:nvGraphicFramePr>
        <p:xfrm>
          <a:off x="8192828" y="4652301"/>
          <a:ext cx="2915479" cy="701040"/>
        </p:xfrm>
        <a:graphic>
          <a:graphicData uri="http://schemas.openxmlformats.org/drawingml/2006/table">
            <a:tbl>
              <a:tblPr/>
              <a:tblGrid>
                <a:gridCol w="2915479">
                  <a:extLst>
                    <a:ext uri="{9D8B030D-6E8A-4147-A177-3AD203B41FA5}">
                      <a16:colId xmlns:a16="http://schemas.microsoft.com/office/drawing/2014/main" val="2830535356"/>
                    </a:ext>
                  </a:extLst>
                </a:gridCol>
              </a:tblGrid>
              <a:tr h="568257">
                <a:tc>
                  <a:txBody>
                    <a:bodyPr/>
                    <a:lstStyle/>
                    <a:p>
                      <a:pPr algn="ctr"/>
                      <a:r>
                        <a:rPr lang="el-GR" sz="4000" dirty="0">
                          <a:solidFill>
                            <a:srgbClr val="7030A0"/>
                          </a:solidFill>
                          <a:hlinkClick r:id="" action="ppaction://hlinkshowjump?jump=lastslid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ΛΑ</a:t>
                      </a:r>
                      <a:endParaRPr lang="el-GR" sz="40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5613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34277"/>
      </p:ext>
    </p:extLst>
  </p:cSld>
  <p:clrMapOvr>
    <a:masterClrMapping/>
  </p:clrMapOvr>
  <p:transition spd="slow" advTm="2508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 descr="Εικόνα που περιέχει σχεδίαση&#10;&#10;Περιγραφή που δημιουργήθηκε αυτόματα">
            <a:hlinkClick r:id="" action="ppaction://noaction">
              <a:snd r:embed="rId2" name="applause.wav"/>
            </a:hlinkClick>
            <a:extLst>
              <a:ext uri="{FF2B5EF4-FFF2-40B4-BE49-F238E27FC236}">
                <a16:creationId xmlns:a16="http://schemas.microsoft.com/office/drawing/2014/main" id="{A72E0730-3864-4502-88F3-ECFE7197FA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8458" y="306132"/>
            <a:ext cx="4174435" cy="3679224"/>
          </a:xfrm>
          <a:prstGeom prst="rect">
            <a:avLst/>
          </a:prstGeom>
        </p:spPr>
      </p:pic>
      <p:sp>
        <p:nvSpPr>
          <p:cNvPr id="6" name="Βέλος: Δεξιό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C2B5A6C-14CF-46AA-A918-2D5FC8DB1F6D}"/>
              </a:ext>
            </a:extLst>
          </p:cNvPr>
          <p:cNvSpPr/>
          <p:nvPr/>
        </p:nvSpPr>
        <p:spPr>
          <a:xfrm>
            <a:off x="1434904" y="4445391"/>
            <a:ext cx="3680435" cy="11430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7" name="Πίνακας 6">
            <a:extLst>
              <a:ext uri="{FF2B5EF4-FFF2-40B4-BE49-F238E27FC236}">
                <a16:creationId xmlns:a16="http://schemas.microsoft.com/office/drawing/2014/main" id="{B362F44C-E75B-422E-BEA6-FB25D1F8AE51}"/>
              </a:ext>
            </a:extLst>
          </p:cNvPr>
          <p:cNvGraphicFramePr>
            <a:graphicFrameLocks noGrp="1"/>
          </p:cNvGraphicFramePr>
          <p:nvPr/>
        </p:nvGraphicFramePr>
        <p:xfrm>
          <a:off x="1550504" y="4757529"/>
          <a:ext cx="2517913" cy="518160"/>
        </p:xfrm>
        <a:graphic>
          <a:graphicData uri="http://schemas.openxmlformats.org/drawingml/2006/table">
            <a:tbl>
              <a:tblPr/>
              <a:tblGrid>
                <a:gridCol w="2517913">
                  <a:extLst>
                    <a:ext uri="{9D8B030D-6E8A-4147-A177-3AD203B41FA5}">
                      <a16:colId xmlns:a16="http://schemas.microsoft.com/office/drawing/2014/main" val="1492785874"/>
                    </a:ext>
                  </a:extLst>
                </a:gridCol>
              </a:tblGrid>
              <a:tr h="463827">
                <a:tc>
                  <a:txBody>
                    <a:bodyPr/>
                    <a:lstStyle/>
                    <a:p>
                      <a:r>
                        <a:rPr lang="el-GR" sz="2800" dirty="0"/>
                        <a:t>ΣΥΝΕΧΙΣΕ…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627446"/>
                  </a:ext>
                </a:extLst>
              </a:tr>
            </a:tbl>
          </a:graphicData>
        </a:graphic>
      </p:graphicFrame>
      <p:pic>
        <p:nvPicPr>
          <p:cNvPr id="9" name="Εικόνα 8" descr="Εικόνα που περιέχει καθιστός, σχεδίαση, λευκό, αναζήτηση&#10;&#10;Περιγραφή που δημιουργήθηκε αυτόματα">
            <a:extLst>
              <a:ext uri="{FF2B5EF4-FFF2-40B4-BE49-F238E27FC236}">
                <a16:creationId xmlns:a16="http://schemas.microsoft.com/office/drawing/2014/main" id="{AF9AD113-B9F2-4FF4-A869-CD0A3BF8CC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551" y="1002073"/>
            <a:ext cx="2314161" cy="2496294"/>
          </a:xfrm>
          <a:prstGeom prst="rect">
            <a:avLst/>
          </a:prstGeom>
        </p:spPr>
      </p:pic>
      <p:pic>
        <p:nvPicPr>
          <p:cNvPr id="11" name="Εικόνα 10" descr="Εικόνα που περιέχει ζώο, θηλαστικό, χλόη, υπαίθριος&#10;&#10;Περιγραφή που δημιουργήθηκε αυτόματα">
            <a:hlinkHover r:id="" action="ppaction://noaction">
              <a:snd r:embed="rId5" name="chimes.wav"/>
            </a:hlinkHover>
            <a:extLst>
              <a:ext uri="{FF2B5EF4-FFF2-40B4-BE49-F238E27FC236}">
                <a16:creationId xmlns:a16="http://schemas.microsoft.com/office/drawing/2014/main" id="{EA44EDFF-8D37-481E-BC9A-C93BE392ABC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186" y="1269609"/>
            <a:ext cx="2834033" cy="2228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6273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2812">
        <p159:morph option="byObject"/>
      </p:transition>
    </mc:Choice>
    <mc:Fallback xmlns="">
      <p:transition spd="slow" advTm="2812">
        <p:fade/>
      </p:transition>
    </mc:Fallback>
  </mc:AlternateContent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Arial Nova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115</Words>
  <Application>Microsoft Office PowerPoint</Application>
  <PresentationFormat>Ευρεία οθόνη</PresentationFormat>
  <Paragraphs>45</Paragraphs>
  <Slides>18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22" baseType="lpstr">
      <vt:lpstr>Arial Nova</vt:lpstr>
      <vt:lpstr>Arial Nova Light</vt:lpstr>
      <vt:lpstr>Calibri</vt:lpstr>
      <vt:lpstr>RetrospectVTI</vt:lpstr>
      <vt:lpstr>Οι νότες  </vt:lpstr>
      <vt:lpstr>Ποια νότα βλέπεις;</vt:lpstr>
      <vt:lpstr>Παρουσίαση του PowerPoint</vt:lpstr>
      <vt:lpstr>              Ποια νότα βλέπ      βλέπεις;                  </vt:lpstr>
      <vt:lpstr>Παρουσίαση του PowerPoint</vt:lpstr>
      <vt:lpstr>Π        Ποια νότα             βλέπεις;</vt:lpstr>
      <vt:lpstr>Παρουσίαση του PowerPoint</vt:lpstr>
      <vt:lpstr>           Ποια νότα            βλέπεις;</vt:lpstr>
      <vt:lpstr>Παρουσίαση του PowerPoint</vt:lpstr>
      <vt:lpstr>Σε ποια γραμμή γράφεται η νότα ΣΙ;</vt:lpstr>
      <vt:lpstr>Παρουσίαση του PowerPoint</vt:lpstr>
      <vt:lpstr>Σε ποια γραμμή γράφεται η νότα ΣΟΛ;</vt:lpstr>
      <vt:lpstr>Παρουσίαση του PowerPoint</vt:lpstr>
      <vt:lpstr>Σε ποια γραμμή γράφεται η νότα ΜΙ;</vt:lpstr>
      <vt:lpstr>Παρουσίαση του PowerPoint</vt:lpstr>
      <vt:lpstr>Σε ποιο διάστημα γράφεται η νότα ΛΑ;</vt:lpstr>
      <vt:lpstr>Παρουσίαση του PowerPoint</vt:lpstr>
      <vt:lpstr>Δεν πειράζει!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 νότες</dc:title>
  <dc:creator>maria demetriou</dc:creator>
  <cp:lastModifiedBy>Andreas Evelthontos</cp:lastModifiedBy>
  <cp:revision>39</cp:revision>
  <dcterms:created xsi:type="dcterms:W3CDTF">2020-04-24T13:50:35Z</dcterms:created>
  <dcterms:modified xsi:type="dcterms:W3CDTF">2020-04-29T19:13:21Z</dcterms:modified>
</cp:coreProperties>
</file>