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58" r:id="rId5"/>
    <p:sldId id="279" r:id="rId6"/>
    <p:sldId id="259" r:id="rId7"/>
    <p:sldId id="278" r:id="rId8"/>
    <p:sldId id="260" r:id="rId9"/>
    <p:sldId id="275" r:id="rId10"/>
    <p:sldId id="261" r:id="rId11"/>
    <p:sldId id="276" r:id="rId12"/>
    <p:sldId id="262" r:id="rId13"/>
    <p:sldId id="273" r:id="rId14"/>
    <p:sldId id="263" r:id="rId15"/>
    <p:sldId id="274" r:id="rId16"/>
    <p:sldId id="264" r:id="rId17"/>
    <p:sldId id="272" r:id="rId18"/>
    <p:sldId id="265" r:id="rId19"/>
    <p:sldId id="271" r:id="rId20"/>
    <p:sldId id="266" r:id="rId21"/>
    <p:sldId id="270" r:id="rId22"/>
    <p:sldId id="267" r:id="rId23"/>
    <p:sldId id="26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5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088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4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93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90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63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86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024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444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64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89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0EE00FE-64FB-4286-A1C6-2BE3BDBD4D5B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193ABE-74E4-41D2-96F2-0C2ACF7453D2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0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pixabay.com/el/%CE%BA%CF%8D%CF%80%CF%81%CE%BF%CF%82-%CF%80%CF%81%CF%89%CF%84%CE%B1%CF%81%CE%AC%CF%82-3095259/" TargetMode="Externa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02A4AAF-7399-4913-9064-7BC431757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06365"/>
            <a:ext cx="7020747" cy="5229630"/>
          </a:xfrm>
        </p:spPr>
        <p:txBody>
          <a:bodyPr>
            <a:normAutofit/>
          </a:bodyPr>
          <a:lstStyle/>
          <a:p>
            <a:pPr algn="l"/>
            <a:r>
              <a:rPr lang="el-GR" sz="6600" dirty="0" err="1"/>
              <a:t>Παραθαλασσια</a:t>
            </a:r>
            <a:r>
              <a:rPr lang="el-GR" sz="6600" dirty="0"/>
              <a:t> και </a:t>
            </a:r>
            <a:r>
              <a:rPr lang="el-GR" sz="6600" dirty="0" err="1"/>
              <a:t>ορεινα</a:t>
            </a:r>
            <a:r>
              <a:rPr lang="el-GR" sz="6600" dirty="0"/>
              <a:t> </a:t>
            </a:r>
            <a:r>
              <a:rPr lang="el-GR" sz="6600" dirty="0" err="1"/>
              <a:t>τοπια</a:t>
            </a:r>
            <a:r>
              <a:rPr lang="el-GR" sz="6600" dirty="0"/>
              <a:t> της </a:t>
            </a:r>
            <a:r>
              <a:rPr lang="el-GR" sz="6600" dirty="0" err="1"/>
              <a:t>Κυπρου</a:t>
            </a:r>
            <a:endParaRPr lang="el-GR" sz="66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90CB684-5D4E-46FE-BB27-B0076901A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06365"/>
            <a:ext cx="2949542" cy="5229630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Εκπαιδευτικός:</a:t>
            </a:r>
          </a:p>
          <a:p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Μαρία Δημητρίου </a:t>
            </a:r>
            <a:r>
              <a:rPr lang="el-G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Κολοκασίδου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START IMAGE">
            <a:hlinkClick r:id="" action="ppaction://hlinkshowjump?jump=nextslide">
              <a:snd r:embed="rId2" name="drumroll.wav"/>
            </a:hlinkClick>
            <a:extLst>
              <a:ext uri="{FF2B5EF4-FFF2-40B4-BE49-F238E27FC236}">
                <a16:creationId xmlns:a16="http://schemas.microsoft.com/office/drawing/2014/main" id="{10B44337-BE01-4892-BA4F-D4834E495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4" y="4588156"/>
            <a:ext cx="1519238" cy="170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08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B40905-DD37-4F1B-ABE9-B355D530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πλατρεσ</a:t>
            </a:r>
            <a:endParaRPr lang="el-GR" dirty="0"/>
          </a:p>
        </p:txBody>
      </p:sp>
      <p:pic>
        <p:nvPicPr>
          <p:cNvPr id="4098" name="Picture 2" descr="Πάνω Πλάτρες">
            <a:extLst>
              <a:ext uri="{FF2B5EF4-FFF2-40B4-BE49-F238E27FC236}">
                <a16:creationId xmlns:a16="http://schemas.microsoft.com/office/drawing/2014/main" id="{6C2EA672-7264-4268-BDE0-7E4C4127D3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95" y="2117488"/>
            <a:ext cx="6035516" cy="415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F5C92874-6C7D-4DC9-935B-7507711893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427505"/>
              </p:ext>
            </p:extLst>
          </p:nvPr>
        </p:nvGraphicFramePr>
        <p:xfrm>
          <a:off x="7475059" y="2124027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πόλη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E2A21A9E-08C6-4FBC-82A7-4617E27F90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684857"/>
              </p:ext>
            </p:extLst>
          </p:nvPr>
        </p:nvGraphicFramePr>
        <p:xfrm>
          <a:off x="7475059" y="3871190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κατεχόμενες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75B456CD-9D18-4288-AA33-C3CB9F5D4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432711"/>
              </p:ext>
            </p:extLst>
          </p:nvPr>
        </p:nvGraphicFramePr>
        <p:xfrm>
          <a:off x="7475060" y="5447051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4" name="applause.wav"/>
                          </a:hlinkClick>
                        </a:rPr>
                        <a:t>Είναι ορεινός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93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505725-EFBF-4637-8D21-E5A6E9B89C1C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4067418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584E9B-5345-4632-BB57-CAC73420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480854" cy="1499616"/>
          </a:xfrm>
        </p:spPr>
        <p:txBody>
          <a:bodyPr/>
          <a:lstStyle/>
          <a:p>
            <a:r>
              <a:rPr lang="el-GR" dirty="0" err="1"/>
              <a:t>λευκωσια</a:t>
            </a:r>
            <a:endParaRPr lang="el-GR" dirty="0"/>
          </a:p>
        </p:txBody>
      </p:sp>
      <p:pic>
        <p:nvPicPr>
          <p:cNvPr id="5122" name="Picture 2" descr="Λευκωσία - αθηνόραμα travel">
            <a:extLst>
              <a:ext uri="{FF2B5EF4-FFF2-40B4-BE49-F238E27FC236}">
                <a16:creationId xmlns:a16="http://schemas.microsoft.com/office/drawing/2014/main" id="{A6DC53F8-B032-47F3-BB66-237E3FCC76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8" y="1868999"/>
            <a:ext cx="6710324" cy="461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0D1AC160-5E54-4C84-BB49-858E616BE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908751"/>
              </p:ext>
            </p:extLst>
          </p:nvPr>
        </p:nvGraphicFramePr>
        <p:xfrm>
          <a:off x="7734452" y="1961961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πόλη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6558E622-EB89-4662-AFC0-D06768BE1F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911833"/>
              </p:ext>
            </p:extLst>
          </p:nvPr>
        </p:nvGraphicFramePr>
        <p:xfrm>
          <a:off x="7734452" y="3429000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4" name="applause.wav"/>
                          </a:hlinkClick>
                        </a:rPr>
                        <a:t>Είναι πρωτεύουσα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A66E0F00-5860-455F-9C3F-A63081B4FE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931575"/>
              </p:ext>
            </p:extLst>
          </p:nvPr>
        </p:nvGraphicFramePr>
        <p:xfrm>
          <a:off x="7734452" y="4849974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παραθαλάσσιος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382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22EB52-209B-4DF9-A41F-50B2647F7D56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469110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152032-F6D0-419C-B2B9-C7AA02C1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375344" cy="1499616"/>
          </a:xfrm>
        </p:spPr>
        <p:txBody>
          <a:bodyPr/>
          <a:lstStyle/>
          <a:p>
            <a:r>
              <a:rPr lang="el-GR" dirty="0" err="1"/>
              <a:t>Κελλακι</a:t>
            </a:r>
            <a:endParaRPr lang="el-GR" dirty="0"/>
          </a:p>
        </p:txBody>
      </p:sp>
      <p:pic>
        <p:nvPicPr>
          <p:cNvPr id="6146" name="Picture 2" descr="Αποδράσεις στη Λεμεσό για αυτό το Σαβ/Κο">
            <a:extLst>
              <a:ext uri="{FF2B5EF4-FFF2-40B4-BE49-F238E27FC236}">
                <a16:creationId xmlns:a16="http://schemas.microsoft.com/office/drawing/2014/main" id="{A103C2BF-A5B2-4E4E-BD8E-551BDA6FCF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77" y="2053652"/>
            <a:ext cx="6152565" cy="441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FCCE3457-CC56-455A-9140-70945FD254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804852"/>
              </p:ext>
            </p:extLst>
          </p:nvPr>
        </p:nvGraphicFramePr>
        <p:xfrm>
          <a:off x="7734450" y="2106756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πόλη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FB969AFF-DA2A-4DD8-AC0D-E45043FB4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619372"/>
              </p:ext>
            </p:extLst>
          </p:nvPr>
        </p:nvGraphicFramePr>
        <p:xfrm>
          <a:off x="7734450" y="3684368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4" name="applause.wav"/>
                          </a:hlinkClick>
                        </a:rPr>
                        <a:t>Είναι ορεινός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D0EAC2D4-A791-407C-8781-74B379220D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417895"/>
              </p:ext>
            </p:extLst>
          </p:nvPr>
        </p:nvGraphicFramePr>
        <p:xfrm>
          <a:off x="7734451" y="5406776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κατεχόμενο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617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BCF1DC-BC8A-4EEE-991E-01168FB5265A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1027007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353E8C-E5B3-4148-9265-69ABDAA3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γεροσκηπου</a:t>
            </a:r>
            <a:endParaRPr lang="el-GR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5F33BD08-6D2F-462E-803C-90052DFDA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738" y="1901952"/>
            <a:ext cx="6362933" cy="4187951"/>
          </a:xfrm>
          <a:prstGeom prst="rect">
            <a:avLst/>
          </a:prstGeom>
        </p:spPr>
      </p:pic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93DBF841-CA0F-449B-A77F-17F5FD9CF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516125"/>
              </p:ext>
            </p:extLst>
          </p:nvPr>
        </p:nvGraphicFramePr>
        <p:xfrm>
          <a:off x="7734448" y="2095607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3" name="applause.wav"/>
                          </a:hlinkClick>
                        </a:rPr>
                        <a:t>Είναι παραθαλάσσιος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20F706AB-BB30-4628-B138-383A13C700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475750"/>
              </p:ext>
            </p:extLst>
          </p:nvPr>
        </p:nvGraphicFramePr>
        <p:xfrm>
          <a:off x="7734448" y="3671982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4" name="voltage.wav"/>
                          </a:hlinkClick>
                        </a:rPr>
                        <a:t>Είναι πόλη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F7637165-44FD-4554-9567-ADDABCCC7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427800"/>
              </p:ext>
            </p:extLst>
          </p:nvPr>
        </p:nvGraphicFramePr>
        <p:xfrm>
          <a:off x="7734449" y="5275526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4" name="voltage.wav"/>
                          </a:hlinkClick>
                        </a:rPr>
                        <a:t>Είναι κατεχόμενη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977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602168-F034-4F62-8FF1-529873C3F980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3312770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FD1717-0071-45E8-8314-DD7522AB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παφοσ</a:t>
            </a:r>
            <a:endParaRPr lang="el-GR" dirty="0"/>
          </a:p>
        </p:txBody>
      </p:sp>
      <p:pic>
        <p:nvPicPr>
          <p:cNvPr id="1026" name="Picture 2" descr="Η Πάφος αποκτά το πιο πλούσιο σε πράσινο και υποδομές αστικό πάρκο ...">
            <a:extLst>
              <a:ext uri="{FF2B5EF4-FFF2-40B4-BE49-F238E27FC236}">
                <a16:creationId xmlns:a16="http://schemas.microsoft.com/office/drawing/2014/main" id="{9F5E0D0F-FBFF-4DF7-85AD-4BA6C53D36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42" y="1962909"/>
            <a:ext cx="6158006" cy="43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1A228F83-7DCF-44D3-93CD-5D9C1930F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735993"/>
              </p:ext>
            </p:extLst>
          </p:nvPr>
        </p:nvGraphicFramePr>
        <p:xfrm>
          <a:off x="7734448" y="2095607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χωριό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7904A2B5-2452-4B04-9D0A-BCAE540616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214311"/>
              </p:ext>
            </p:extLst>
          </p:nvPr>
        </p:nvGraphicFramePr>
        <p:xfrm>
          <a:off x="7734446" y="3645406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κατεχόμενη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2ECF6778-FCF8-4D4D-9EFC-CFFA714AD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957583"/>
              </p:ext>
            </p:extLst>
          </p:nvPr>
        </p:nvGraphicFramePr>
        <p:xfrm>
          <a:off x="7734447" y="5327904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4" name="applause.wav"/>
                          </a:hlinkClick>
                        </a:rPr>
                        <a:t>Είναι παραθαλάσσιος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823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2CB3FF-D151-4067-AB1C-22016827D86C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410153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B30098-C585-4984-AC57-705CF0367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5000" dirty="0" err="1"/>
              <a:t>Πρωταρας</a:t>
            </a:r>
            <a:endParaRPr lang="el-GR" sz="5000" dirty="0"/>
          </a:p>
        </p:txBody>
      </p:sp>
      <p:graphicFrame>
        <p:nvGraphicFramePr>
          <p:cNvPr id="13" name="Θέση περιεχομένου 12">
            <a:extLst>
              <a:ext uri="{FF2B5EF4-FFF2-40B4-BE49-F238E27FC236}">
                <a16:creationId xmlns:a16="http://schemas.microsoft.com/office/drawing/2014/main" id="{BCEAD67B-653A-45DC-9920-44A3622361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757337"/>
              </p:ext>
            </p:extLst>
          </p:nvPr>
        </p:nvGraphicFramePr>
        <p:xfrm>
          <a:off x="7234226" y="1321292"/>
          <a:ext cx="3933645" cy="137160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solidFill>
                            <a:srgbClr val="6699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2" name="applause.wav"/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Είναι παραθαλάσσιος οικισμός</a:t>
                      </a:r>
                      <a:endParaRPr lang="el-GR" sz="2800" dirty="0">
                        <a:solidFill>
                          <a:srgbClr val="6699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1994" marR="13199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sp>
        <p:nvSpPr>
          <p:cNvPr id="17" name="Θέση κειμένου 16">
            <a:extLst>
              <a:ext uri="{FF2B5EF4-FFF2-40B4-BE49-F238E27FC236}">
                <a16:creationId xmlns:a16="http://schemas.microsoft.com/office/drawing/2014/main" id="{25AA2DF0-D1C7-42F6-932F-FAE0FFD65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690872" cy="376229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14" name="Θέση περιεχομένου 12">
            <a:extLst>
              <a:ext uri="{FF2B5EF4-FFF2-40B4-BE49-F238E27FC236}">
                <a16:creationId xmlns:a16="http://schemas.microsoft.com/office/drawing/2014/main" id="{90F5D215-3428-43DF-A3FA-2F002DE6F0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898179"/>
              </p:ext>
            </p:extLst>
          </p:nvPr>
        </p:nvGraphicFramePr>
        <p:xfrm>
          <a:off x="7234227" y="3318415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solidFill>
                            <a:srgbClr val="6699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Είναι ορεινός οικισμός             </a:t>
                      </a:r>
                      <a:endParaRPr lang="el-GR" sz="2800" dirty="0">
                        <a:solidFill>
                          <a:srgbClr val="6699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15" name="Θέση περιεχομένου 12">
            <a:extLst>
              <a:ext uri="{FF2B5EF4-FFF2-40B4-BE49-F238E27FC236}">
                <a16:creationId xmlns:a16="http://schemas.microsoft.com/office/drawing/2014/main" id="{1FCD1BAF-F0F7-492D-A213-2F138CD5F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600942"/>
              </p:ext>
            </p:extLst>
          </p:nvPr>
        </p:nvGraphicFramePr>
        <p:xfrm>
          <a:off x="7234226" y="5073068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πόλη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pic>
        <p:nvPicPr>
          <p:cNvPr id="19" name="Εικόνα 18" descr="Εικόνα που περιέχει βάρκα, νερό, υπαίθριος, μικρό&#10;&#10;Περιγραφή που δημιουργήθηκε αυτόματα">
            <a:extLst>
              <a:ext uri="{FF2B5EF4-FFF2-40B4-BE49-F238E27FC236}">
                <a16:creationId xmlns:a16="http://schemas.microsoft.com/office/drawing/2014/main" id="{4CE9603C-8A09-41E5-8FDE-9610ACB223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35632" y="1943611"/>
            <a:ext cx="6043122" cy="43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22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7D6DB5-74B7-4E5C-8B72-B02B213B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ΛΑΡΝΑΚΑ</a:t>
            </a:r>
          </a:p>
        </p:txBody>
      </p:sp>
      <p:pic>
        <p:nvPicPr>
          <p:cNvPr id="2050" name="Picture 2" descr="Oι πιο ακριβές και οι πιο φθηνές περιοχές για ενοίκια στη Λάρνακα ...">
            <a:extLst>
              <a:ext uri="{FF2B5EF4-FFF2-40B4-BE49-F238E27FC236}">
                <a16:creationId xmlns:a16="http://schemas.microsoft.com/office/drawing/2014/main" id="{55761B8A-A633-44DA-A04B-0522A81F24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" y="2084832"/>
            <a:ext cx="5993056" cy="418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91B70190-9A1C-4DCD-AAFD-76E5843821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185862"/>
              </p:ext>
            </p:extLst>
          </p:nvPr>
        </p:nvGraphicFramePr>
        <p:xfrm>
          <a:off x="7734448" y="2095607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χωριό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39A84B2C-3689-4865-9C7D-756AEBBAFA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388545"/>
              </p:ext>
            </p:extLst>
          </p:nvPr>
        </p:nvGraphicFramePr>
        <p:xfrm>
          <a:off x="7734446" y="3762482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4" name="applause.wav"/>
                          </a:hlinkClick>
                        </a:rPr>
                        <a:t>Είναι παραθαλάσσιος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C3117D8A-39EB-4860-B921-BDA657B44A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416569"/>
              </p:ext>
            </p:extLst>
          </p:nvPr>
        </p:nvGraphicFramePr>
        <p:xfrm>
          <a:off x="7734447" y="5429357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πρωτεύουσα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61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42F212-1624-4792-AA64-749045905295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2330428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D247F7-BEA8-4E2B-B940-5F09BED2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ΜΟΝΙΑΤΗΣ</a:t>
            </a:r>
          </a:p>
        </p:txBody>
      </p:sp>
      <p:pic>
        <p:nvPicPr>
          <p:cNvPr id="3074" name="Picture 2" descr="Μονιάτης - Ένας μικρός επίγειος παράδεισος">
            <a:extLst>
              <a:ext uri="{FF2B5EF4-FFF2-40B4-BE49-F238E27FC236}">
                <a16:creationId xmlns:a16="http://schemas.microsoft.com/office/drawing/2014/main" id="{A9D976CD-B5C4-404D-B01F-2C3E12A0FF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" y="2076449"/>
            <a:ext cx="6741798" cy="419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79D137F1-0433-4397-ABFD-3D9E4CC06D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960120"/>
              </p:ext>
            </p:extLst>
          </p:nvPr>
        </p:nvGraphicFramePr>
        <p:xfrm>
          <a:off x="7886847" y="2286526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κατεχόμενο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D3B590BC-2367-4683-8F7D-FE586A0C77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01483"/>
              </p:ext>
            </p:extLst>
          </p:nvPr>
        </p:nvGraphicFramePr>
        <p:xfrm>
          <a:off x="7886847" y="3702176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4" name="applause.wav"/>
                          </a:hlinkClick>
                        </a:rPr>
                        <a:t>Είναι ορεινός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C815B407-F2F8-4227-868B-F922D7FFBC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758627"/>
              </p:ext>
            </p:extLst>
          </p:nvPr>
        </p:nvGraphicFramePr>
        <p:xfrm>
          <a:off x="7886847" y="5327904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παραθαλάσσιος οικισμός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554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endshow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79234"/>
            <a:ext cx="3971941" cy="1793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8A5E90-DF13-47B9-9EE7-82015856DFAD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3175558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E4075F-AD4D-48F3-BC43-CEB00738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Δοκιμασε</a:t>
            </a:r>
            <a:r>
              <a:rPr lang="el-GR" dirty="0"/>
              <a:t> </a:t>
            </a:r>
            <a:r>
              <a:rPr lang="el-GR" dirty="0" err="1"/>
              <a:t>ξανα</a:t>
            </a:r>
            <a:r>
              <a:rPr lang="el-GR" dirty="0"/>
              <a:t>!!!!</a:t>
            </a:r>
          </a:p>
        </p:txBody>
      </p:sp>
      <p:sp>
        <p:nvSpPr>
          <p:cNvPr id="4" name="Βέλος: Αριστερό 3">
            <a:extLst>
              <a:ext uri="{FF2B5EF4-FFF2-40B4-BE49-F238E27FC236}">
                <a16:creationId xmlns:a16="http://schemas.microsoft.com/office/drawing/2014/main" id="{804D4119-4410-4909-AADC-6D93E7879DDA}"/>
              </a:ext>
            </a:extLst>
          </p:cNvPr>
          <p:cNvSpPr/>
          <p:nvPr/>
        </p:nvSpPr>
        <p:spPr>
          <a:xfrm>
            <a:off x="1272209" y="4147930"/>
            <a:ext cx="3392556" cy="14312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EEE89-A344-4972-BDD8-DF6D75C6C360}"/>
              </a:ext>
            </a:extLst>
          </p:cNvPr>
          <p:cNvSpPr txBox="1"/>
          <p:nvPr/>
        </p:nvSpPr>
        <p:spPr>
          <a:xfrm>
            <a:off x="2120347" y="4663493"/>
            <a:ext cx="2650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Επιστροφή </a:t>
            </a:r>
          </a:p>
        </p:txBody>
      </p:sp>
      <p:pic>
        <p:nvPicPr>
          <p:cNvPr id="2050" name="Picture 2" descr="Ζαλισμένος διανυσματική απεικόνιση. εικονογραφία από κτυπημένοι ...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162522ED-1E2D-41FD-9DC2-1F16C5772D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1843703"/>
            <a:ext cx="4443411" cy="304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69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E76450-AC2F-46D2-B030-47FACFF08C22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374767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13AEC7-D786-4FE1-A572-973332D6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000" y="484632"/>
            <a:ext cx="7495874" cy="1609344"/>
          </a:xfrm>
        </p:spPr>
        <p:txBody>
          <a:bodyPr>
            <a:normAutofit/>
          </a:bodyPr>
          <a:lstStyle/>
          <a:p>
            <a:r>
              <a:rPr lang="el-GR" dirty="0" err="1"/>
              <a:t>Λεμεσος</a:t>
            </a:r>
            <a:endParaRPr lang="el-GR" dirty="0"/>
          </a:p>
        </p:txBody>
      </p:sp>
      <p:sp>
        <p:nvSpPr>
          <p:cNvPr id="24" name="Content Placeholder 19">
            <a:extLst>
              <a:ext uri="{FF2B5EF4-FFF2-40B4-BE49-F238E27FC236}">
                <a16:creationId xmlns:a16="http://schemas.microsoft.com/office/drawing/2014/main" id="{FFC9FEAD-2AB1-4B35-8B6B-04E530A35E0D}"/>
              </a:ext>
            </a:extLst>
          </p:cNvPr>
          <p:cNvSpPr txBox="1">
            <a:spLocks/>
          </p:cNvSpPr>
          <p:nvPr/>
        </p:nvSpPr>
        <p:spPr>
          <a:xfrm>
            <a:off x="634000" y="2100360"/>
            <a:ext cx="7330424" cy="40507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26" name="Θέση περιεχομένου 12">
            <a:extLst>
              <a:ext uri="{FF2B5EF4-FFF2-40B4-BE49-F238E27FC236}">
                <a16:creationId xmlns:a16="http://schemas.microsoft.com/office/drawing/2014/main" id="{CC6D9D38-EE5A-45FB-9C4C-812BE1CD74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199536"/>
              </p:ext>
            </p:extLst>
          </p:nvPr>
        </p:nvGraphicFramePr>
        <p:xfrm>
          <a:off x="7969792" y="3477867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solidFill>
                            <a:srgbClr val="6699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2" name="voltage.wav"/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Είναι κατεχόμενη        </a:t>
                      </a:r>
                      <a:endParaRPr lang="el-GR" sz="2800" dirty="0">
                        <a:solidFill>
                          <a:srgbClr val="6699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28" name="Θέση περιεχομένου 12">
            <a:extLst>
              <a:ext uri="{FF2B5EF4-FFF2-40B4-BE49-F238E27FC236}">
                <a16:creationId xmlns:a16="http://schemas.microsoft.com/office/drawing/2014/main" id="{F0D16444-0DCA-49EE-B0EB-1944EBD4B9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985778"/>
              </p:ext>
            </p:extLst>
          </p:nvPr>
        </p:nvGraphicFramePr>
        <p:xfrm>
          <a:off x="7964424" y="2047308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solidFill>
                            <a:srgbClr val="6699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2" name="voltage.wav"/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Είναι ορεινός οικισμός             </a:t>
                      </a:r>
                      <a:endParaRPr lang="el-GR" sz="2800" dirty="0">
                        <a:solidFill>
                          <a:srgbClr val="6699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30" name="Θέση περιεχομένου 12">
            <a:extLst>
              <a:ext uri="{FF2B5EF4-FFF2-40B4-BE49-F238E27FC236}">
                <a16:creationId xmlns:a16="http://schemas.microsoft.com/office/drawing/2014/main" id="{1A6A54FE-82A6-4AFE-A20C-874AFC010B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818705"/>
              </p:ext>
            </p:extLst>
          </p:nvPr>
        </p:nvGraphicFramePr>
        <p:xfrm>
          <a:off x="7964424" y="4828764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3" name="applause.wav"/>
                          </a:hlinkClick>
                        </a:rPr>
                        <a:t>Είναι παραθαλάσσιος οικισμός          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pic>
        <p:nvPicPr>
          <p:cNvPr id="1026" name="Picture 2" descr="Σε νέα εποχή ανάπτυξης η Λεμεσός">
            <a:extLst>
              <a:ext uri="{FF2B5EF4-FFF2-40B4-BE49-F238E27FC236}">
                <a16:creationId xmlns:a16="http://schemas.microsoft.com/office/drawing/2014/main" id="{9D7B58E5-4D85-48F6-A9EE-9127DEF123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" y="2017589"/>
            <a:ext cx="6088497" cy="405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68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AE065F-8377-42CF-A49A-570FCF762DA5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262974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D490B5-F4C3-42AB-9DC9-760AD9F2F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16551" cy="1499616"/>
          </a:xfrm>
        </p:spPr>
        <p:txBody>
          <a:bodyPr/>
          <a:lstStyle/>
          <a:p>
            <a:r>
              <a:rPr lang="el-GR" dirty="0" err="1"/>
              <a:t>Κερυνεια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F8367A-BEB8-4C55-96FC-3406A568E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308325" cy="4023360"/>
          </a:xfrm>
        </p:spPr>
        <p:txBody>
          <a:bodyPr/>
          <a:lstStyle/>
          <a:p>
            <a:pPr marL="0" indent="0" fontAlgn="t">
              <a:spcBef>
                <a:spcPts val="0"/>
              </a:spcBef>
              <a:spcAft>
                <a:spcPts val="0"/>
              </a:spcAft>
              <a:buClrTx/>
              <a:buSzPts val="2800"/>
              <a:buNone/>
            </a:pPr>
            <a:r>
              <a:rPr lang="el-GR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endParaRPr lang="el-GR" sz="2400" dirty="0">
              <a:latin typeface="Arial" panose="020B0604020202020204" pitchFamily="34" charset="0"/>
            </a:endParaRPr>
          </a:p>
          <a:p>
            <a:endParaRPr lang="el-GR" dirty="0"/>
          </a:p>
        </p:txBody>
      </p:sp>
      <p:graphicFrame>
        <p:nvGraphicFramePr>
          <p:cNvPr id="4" name="Θέση περιεχομένου 12">
            <a:extLst>
              <a:ext uri="{FF2B5EF4-FFF2-40B4-BE49-F238E27FC236}">
                <a16:creationId xmlns:a16="http://schemas.microsoft.com/office/drawing/2014/main" id="{48E7D5A7-9E8A-4DC9-8E5E-30E8176118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748765"/>
              </p:ext>
            </p:extLst>
          </p:nvPr>
        </p:nvGraphicFramePr>
        <p:xfrm>
          <a:off x="8003349" y="2083939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2" name="applause.wav"/>
                          </a:hlinkClick>
                        </a:rPr>
                        <a:t>Είναι κατεχόμενη             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5" name="Θέση περιεχομένου 12">
            <a:extLst>
              <a:ext uri="{FF2B5EF4-FFF2-40B4-BE49-F238E27FC236}">
                <a16:creationId xmlns:a16="http://schemas.microsoft.com/office/drawing/2014/main" id="{5A8CE635-ABF1-40D2-AEE9-4BC17BAA8F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558431"/>
              </p:ext>
            </p:extLst>
          </p:nvPr>
        </p:nvGraphicFramePr>
        <p:xfrm>
          <a:off x="8003350" y="3722315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χωριό           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12">
            <a:extLst>
              <a:ext uri="{FF2B5EF4-FFF2-40B4-BE49-F238E27FC236}">
                <a16:creationId xmlns:a16="http://schemas.microsoft.com/office/drawing/2014/main" id="{142A2D76-C95F-4D7F-B6B7-FF84EB5390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409813"/>
              </p:ext>
            </p:extLst>
          </p:nvPr>
        </p:nvGraphicFramePr>
        <p:xfrm>
          <a:off x="8003351" y="5360691"/>
          <a:ext cx="3933645" cy="944880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3" name="voltage.wav"/>
                          </a:hlinkClick>
                        </a:rPr>
                        <a:t>Είναι ορεινός οικισμός       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pic>
        <p:nvPicPr>
          <p:cNvPr id="2050" name="Picture 2" descr="Υψηλής ζήτησης τα ακίνητα στην Κερύνεια">
            <a:extLst>
              <a:ext uri="{FF2B5EF4-FFF2-40B4-BE49-F238E27FC236}">
                <a16:creationId xmlns:a16="http://schemas.microsoft.com/office/drawing/2014/main" id="{8ABDEFED-D564-4A9B-91CE-5FB758900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32" y="2083939"/>
            <a:ext cx="6715743" cy="430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00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6231B-BBDE-4AE7-87D2-450F63CD3C5B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101608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7D538E-3E38-498E-A1D7-0093E53B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4790076" cy="1499616"/>
          </a:xfrm>
        </p:spPr>
        <p:txBody>
          <a:bodyPr/>
          <a:lstStyle/>
          <a:p>
            <a:r>
              <a:rPr lang="el-GR"/>
              <a:t>αμμοχωστοσ</a:t>
            </a:r>
            <a:endParaRPr lang="el-GR" dirty="0"/>
          </a:p>
        </p:txBody>
      </p:sp>
      <p:graphicFrame>
        <p:nvGraphicFramePr>
          <p:cNvPr id="7" name="Θέση περιεχομένου 12">
            <a:extLst>
              <a:ext uri="{FF2B5EF4-FFF2-40B4-BE49-F238E27FC236}">
                <a16:creationId xmlns:a16="http://schemas.microsoft.com/office/drawing/2014/main" id="{3B53AC61-87B8-415B-933A-D461C06EC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900240"/>
              </p:ext>
            </p:extLst>
          </p:nvPr>
        </p:nvGraphicFramePr>
        <p:xfrm>
          <a:off x="7531772" y="2933889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solidFill>
                            <a:srgbClr val="6699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2" name="voltage.wav"/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Είναι ορεινή</a:t>
                      </a:r>
                      <a:endParaRPr lang="el-GR" sz="2800" dirty="0">
                        <a:solidFill>
                          <a:srgbClr val="6699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8" name="Θέση περιεχομένου 12">
            <a:extLst>
              <a:ext uri="{FF2B5EF4-FFF2-40B4-BE49-F238E27FC236}">
                <a16:creationId xmlns:a16="http://schemas.microsoft.com/office/drawing/2014/main" id="{5CAF26EB-6CCE-4184-8026-575C17F404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306130"/>
              </p:ext>
            </p:extLst>
          </p:nvPr>
        </p:nvGraphicFramePr>
        <p:xfrm>
          <a:off x="7531772" y="4297680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nextslide">
                            <a:snd r:embed="rId3" name="applause.wav"/>
                          </a:hlinkClick>
                        </a:rPr>
                        <a:t>Είναι κατεχόμενη             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graphicFrame>
        <p:nvGraphicFramePr>
          <p:cNvPr id="9" name="Θέση περιεχομένου 12">
            <a:extLst>
              <a:ext uri="{FF2B5EF4-FFF2-40B4-BE49-F238E27FC236}">
                <a16:creationId xmlns:a16="http://schemas.microsoft.com/office/drawing/2014/main" id="{EBA8647F-D5B9-45EE-A660-8FB5607A1F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43734"/>
              </p:ext>
            </p:extLst>
          </p:nvPr>
        </p:nvGraphicFramePr>
        <p:xfrm>
          <a:off x="7531772" y="5661471"/>
          <a:ext cx="3933645" cy="647889"/>
        </p:xfrm>
        <a:graphic>
          <a:graphicData uri="http://schemas.openxmlformats.org/drawingml/2006/table">
            <a:tbl>
              <a:tblPr/>
              <a:tblGrid>
                <a:gridCol w="3933645">
                  <a:extLst>
                    <a:ext uri="{9D8B030D-6E8A-4147-A177-3AD203B41FA5}">
                      <a16:colId xmlns:a16="http://schemas.microsoft.com/office/drawing/2014/main" val="3775265691"/>
                    </a:ext>
                  </a:extLst>
                </a:gridCol>
              </a:tblGrid>
              <a:tr h="6478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28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" action="ppaction://hlinkshowjump?jump=lastslide">
                            <a:snd r:embed="rId2" name="voltage.wav"/>
                          </a:hlinkClick>
                        </a:rPr>
                        <a:t>Είναι χωριό            </a:t>
                      </a:r>
                      <a:endParaRPr lang="el-GR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365463"/>
                  </a:ext>
                </a:extLst>
              </a:tr>
            </a:tbl>
          </a:graphicData>
        </a:graphic>
      </p:graphicFrame>
      <p:pic>
        <p:nvPicPr>
          <p:cNvPr id="3076" name="Picture 4" descr="Οι Τούρκοι ανοίγουν την Αμμόχωστο αλλά δεν την επιστρέφουν ...">
            <a:extLst>
              <a:ext uri="{FF2B5EF4-FFF2-40B4-BE49-F238E27FC236}">
                <a16:creationId xmlns:a16="http://schemas.microsoft.com/office/drawing/2014/main" id="{A9971FEF-1BA7-487B-BAB9-8A6C580770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82" y="2076253"/>
            <a:ext cx="6329825" cy="419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74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380BA1-9F6C-4F86-9E6F-EB29A9621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ΒΡΗΚΕΣ ΤΗ ΣΩΣΤΗ ΑΠΑΝΤΗΣΗ</a:t>
            </a:r>
          </a:p>
        </p:txBody>
      </p:sp>
      <p:pic>
        <p:nvPicPr>
          <p:cNvPr id="1026" name="Picture 2" descr="Μπράβο - Natura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F51450E-6071-4933-9B27-41ABC40161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2334390"/>
            <a:ext cx="5054268" cy="238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id="{4CE99DAE-85FC-4A29-90EC-7C7CEF8A4252}"/>
              </a:ext>
            </a:extLst>
          </p:cNvPr>
          <p:cNvSpPr/>
          <p:nvPr/>
        </p:nvSpPr>
        <p:spPr>
          <a:xfrm>
            <a:off x="1474702" y="4458272"/>
            <a:ext cx="4183976" cy="1814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B09CF2-1E81-4526-B6AA-4ACB636A672D}"/>
              </a:ext>
            </a:extLst>
          </p:cNvPr>
          <p:cNvSpPr txBox="1"/>
          <p:nvPr/>
        </p:nvSpPr>
        <p:spPr>
          <a:xfrm>
            <a:off x="2349347" y="5103918"/>
            <a:ext cx="209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Συνέχισε!!!!</a:t>
            </a:r>
          </a:p>
        </p:txBody>
      </p:sp>
    </p:spTree>
    <p:extLst>
      <p:ext uri="{BB962C8B-B14F-4D97-AF65-F5344CB8AC3E}">
        <p14:creationId xmlns:p14="http://schemas.microsoft.com/office/powerpoint/2010/main" val="3272163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ηρωμένο">
  <a:themeElements>
    <a:clrScheme name="Ολοκληρωμένο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Ολοκληρωμένο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Ολοκληρωμένο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173</Words>
  <Application>Microsoft Office PowerPoint</Application>
  <PresentationFormat>Ευρεία οθόνη</PresentationFormat>
  <Paragraphs>72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1" baseType="lpstr">
      <vt:lpstr>Arial</vt:lpstr>
      <vt:lpstr>Calibri</vt:lpstr>
      <vt:lpstr>Segoe UI</vt:lpstr>
      <vt:lpstr>Tw Cen MT</vt:lpstr>
      <vt:lpstr>Tw Cen MT Condensed</vt:lpstr>
      <vt:lpstr>Wingdings 3</vt:lpstr>
      <vt:lpstr>Ολοκληρωμένο</vt:lpstr>
      <vt:lpstr>Παραθαλασσια και ορεινα τοπια της Κυπρου</vt:lpstr>
      <vt:lpstr>Πρωταρας</vt:lpstr>
      <vt:lpstr>ΒΡΗΚΕΣ ΤΗ ΣΩΣΤΗ ΑΠΑΝΤΗΣΗ</vt:lpstr>
      <vt:lpstr>Λεμεσος</vt:lpstr>
      <vt:lpstr>ΒΡΗΚΕΣ ΤΗ ΣΩΣΤΗ ΑΠΑΝΤΗΣΗ</vt:lpstr>
      <vt:lpstr>Κερυνεια</vt:lpstr>
      <vt:lpstr>ΒΡΗΚΕΣ ΤΗ ΣΩΣΤΗ ΑΠΑΝΤΗΣΗ</vt:lpstr>
      <vt:lpstr>αμμοχωστοσ</vt:lpstr>
      <vt:lpstr>ΒΡΗΚΕΣ ΤΗ ΣΩΣΤΗ ΑΠΑΝΤΗΣΗ</vt:lpstr>
      <vt:lpstr>πλατρεσ</vt:lpstr>
      <vt:lpstr>ΒΡΗΚΕΣ ΤΗ ΣΩΣΤΗ ΑΠΑΝΤΗΣΗ</vt:lpstr>
      <vt:lpstr>λευκωσια</vt:lpstr>
      <vt:lpstr>ΒΡΗΚΕΣ ΤΗ ΣΩΣΤΗ ΑΠΑΝΤΗΣΗ</vt:lpstr>
      <vt:lpstr>Κελλακι</vt:lpstr>
      <vt:lpstr>ΒΡΗΚΕΣ ΤΗ ΣΩΣΤΗ ΑΠΑΝΤΗΣΗ</vt:lpstr>
      <vt:lpstr>γεροσκηπου</vt:lpstr>
      <vt:lpstr>ΒΡΗΚΕΣ ΤΗ ΣΩΣΤΗ ΑΠΑΝΤΗΣΗ</vt:lpstr>
      <vt:lpstr>παφοσ</vt:lpstr>
      <vt:lpstr>ΒΡΗΚΕΣ ΤΗ ΣΩΣΤΗ ΑΠΑΝΤΗΣΗ</vt:lpstr>
      <vt:lpstr>ΛΑΡΝΑΚΑ</vt:lpstr>
      <vt:lpstr>ΒΡΗΚΕΣ ΤΗ ΣΩΣΤΗ ΑΠΑΝΤΗΣΗ</vt:lpstr>
      <vt:lpstr>ΜΟΝΙΑΤΗΣ</vt:lpstr>
      <vt:lpstr>ΒΡΗΚΕΣ ΤΗ ΣΩΣΤΗ ΑΠΑΝΤΗΣΗ</vt:lpstr>
      <vt:lpstr>Δοκιμασε ξανα!!!!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Παραθαλασσια και ορεινα τοπια της Κυπρου</dc:title>
  <dc:creator>maria demetriou</dc:creator>
  <cp:lastModifiedBy>maria demetriou</cp:lastModifiedBy>
  <cp:revision>21</cp:revision>
  <dcterms:created xsi:type="dcterms:W3CDTF">2020-04-04T19:57:34Z</dcterms:created>
  <dcterms:modified xsi:type="dcterms:W3CDTF">2020-04-07T20:04:21Z</dcterms:modified>
</cp:coreProperties>
</file>