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1" r:id="rId20"/>
    <p:sldId id="285" r:id="rId21"/>
    <p:sldId id="25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unfonix.com/games/intromenu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ya.com/games/kindergarten_alphabet_bingo" TargetMode="External"/><Relationship Id="rId3" Type="http://schemas.openxmlformats.org/officeDocument/2006/relationships/hyperlink" Target="https://www.abcya.com/games/talk_to_me_alphabet" TargetMode="External"/><Relationship Id="rId7" Type="http://schemas.openxmlformats.org/officeDocument/2006/relationships/hyperlink" Target="https://www.turtlediary.com/game/what-letter-is-missing.html" TargetMode="External"/><Relationship Id="rId2" Type="http://schemas.openxmlformats.org/officeDocument/2006/relationships/hyperlink" Target="https://www.funfonix.com/games/abcmen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tlediary.com/game/letter-recognition.html" TargetMode="External"/><Relationship Id="rId5" Type="http://schemas.openxmlformats.org/officeDocument/2006/relationships/hyperlink" Target="https://www.turtlediary.com/game/color-by-letter.html" TargetMode="External"/><Relationship Id="rId4" Type="http://schemas.openxmlformats.org/officeDocument/2006/relationships/hyperlink" Target="https://www.turtlediary.com/game/matching-upper-and-lowercase-letter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Alphabet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</a:t>
            </a:r>
            <a:r>
              <a:rPr lang="en-US" sz="2800" dirty="0" smtClean="0">
                <a:latin typeface="Comic Sans MS" panose="030F0702030302020204" pitchFamily="66" charset="0"/>
              </a:rPr>
              <a:t>G, </a:t>
            </a:r>
            <a:r>
              <a:rPr lang="en-US" sz="2800" dirty="0" smtClean="0">
                <a:latin typeface="Comic Sans MS" panose="030F0702030302020204" pitchFamily="66" charset="0"/>
              </a:rPr>
              <a:t>little g!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</a:t>
            </a:r>
            <a:r>
              <a:rPr lang="en-US" sz="2800" dirty="0" smtClean="0">
                <a:latin typeface="Comic Sans MS" panose="030F0702030302020204" pitchFamily="66" charset="0"/>
              </a:rPr>
              <a:t>C, </a:t>
            </a:r>
            <a:r>
              <a:rPr lang="en-US" sz="2800" dirty="0" smtClean="0">
                <a:latin typeface="Comic Sans MS" panose="030F0702030302020204" pitchFamily="66" charset="0"/>
              </a:rPr>
              <a:t>little c!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</a:t>
            </a:r>
            <a:r>
              <a:rPr lang="en-US" sz="2800" dirty="0" smtClean="0">
                <a:latin typeface="Comic Sans MS" panose="030F0702030302020204" pitchFamily="66" charset="0"/>
              </a:rPr>
              <a:t>I, </a:t>
            </a:r>
            <a:r>
              <a:rPr lang="en-US" sz="2800" dirty="0" smtClean="0">
                <a:latin typeface="Comic Sans MS" panose="030F0702030302020204" pitchFamily="66" charset="0"/>
              </a:rPr>
              <a:t>little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33" y="3952672"/>
            <a:ext cx="831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www.funfonix.com/games/intromenu.php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98" y="266672"/>
            <a:ext cx="2576030" cy="25666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91980" y="408338"/>
            <a:ext cx="4752304" cy="2154557"/>
          </a:xfrm>
          <a:prstGeom prst="wedgeRoundRectCallout">
            <a:avLst>
              <a:gd name="adj1" fmla="val 65888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Now, click on the link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and play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concentration game!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Useful links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www.funfonix.com/games/abcmenu.php</a:t>
            </a:r>
            <a:r>
              <a:rPr lang="en-US" dirty="0" smtClean="0">
                <a:latin typeface="Comic Sans MS" panose="030F0702030302020204" pitchFamily="66" charset="0"/>
              </a:rPr>
              <a:t> (Shoot out)</a:t>
            </a:r>
          </a:p>
          <a:p>
            <a:r>
              <a:rPr lang="el-GR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l-GR" u="sng" dirty="0" smtClean="0">
                <a:latin typeface="Comic Sans MS" panose="030F0702030302020204" pitchFamily="66" charset="0"/>
                <a:hlinkClick r:id="rId3"/>
              </a:rPr>
              <a:t>www.abcya.com/games/talk_to_me_alphabet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www.turtlediary.com/game/matching-upper-and-lowercase-letters.html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www.turtlediary.com/game/color-by-letter.html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www.turtlediary.com/game/letter-recognition.html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7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www.turtlediary.com/game/what-letter-is-missing.html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www.abcya.com/games/kindergarten_alphabet_bingo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toppng.com/owl-clipart-cute-owl-clip-art-school-PNG-free-PNG-Images_177232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cliparting.com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Sports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 you remember this story!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 smtClean="0">
                <a:latin typeface="Comic Sans MS" panose="030F0702030302020204" pitchFamily="66" charset="0"/>
              </a:rPr>
              <a:t>Hh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small letter!</a:t>
            </a:r>
            <a:endParaRPr lang="el-G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</a:t>
            </a:r>
            <a:r>
              <a:rPr lang="en-US" sz="2800" dirty="0" smtClean="0">
                <a:latin typeface="Comic Sans MS" panose="030F0702030302020204" pitchFamily="66" charset="0"/>
              </a:rPr>
              <a:t>B, </a:t>
            </a:r>
            <a:r>
              <a:rPr lang="en-US" sz="2800" dirty="0" smtClean="0">
                <a:latin typeface="Comic Sans MS" panose="030F0702030302020204" pitchFamily="66" charset="0"/>
              </a:rPr>
              <a:t>little b!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202</Words>
  <Application>Microsoft Office PowerPoint</Application>
  <PresentationFormat>Widescreen</PresentationFormat>
  <Paragraphs>48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2020-04-05T12:42:07Z</dcterms:modified>
</cp:coreProperties>
</file>